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4"/>
  </p:sldMasterIdLst>
  <p:notesMasterIdLst>
    <p:notesMasterId r:id="rId14"/>
  </p:notesMasterIdLst>
  <p:handoutMasterIdLst>
    <p:handoutMasterId r:id="rId15"/>
  </p:handoutMasterIdLst>
  <p:sldIdLst>
    <p:sldId id="256" r:id="rId5"/>
    <p:sldId id="339" r:id="rId6"/>
    <p:sldId id="349" r:id="rId7"/>
    <p:sldId id="1198" r:id="rId8"/>
    <p:sldId id="326" r:id="rId9"/>
    <p:sldId id="1196" r:id="rId10"/>
    <p:sldId id="328" r:id="rId11"/>
    <p:sldId id="1197" r:id="rId12"/>
    <p:sldId id="1199" r:id="rId13"/>
  </p:sldIdLst>
  <p:sldSz cx="10464800" cy="7848600"/>
  <p:notesSz cx="6797675" cy="9928225"/>
  <p:defaultTextStyle>
    <a:defPPr>
      <a:defRPr lang="de-C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2" userDrawn="1">
          <p15:clr>
            <a:srgbClr val="A4A3A4"/>
          </p15:clr>
        </p15:guide>
        <p15:guide id="2" pos="34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ine Aebi" initials="AA" lastIdx="6" clrIdx="0"/>
  <p:cmAuthor id="1" name="Pache Suzana" initials="PS" lastIdx="2" clrIdx="1">
    <p:extLst>
      <p:ext uri="{19B8F6BF-5375-455C-9EA6-DF929625EA0E}">
        <p15:presenceInfo xmlns:p15="http://schemas.microsoft.com/office/powerpoint/2012/main" userId="Pache Suzana" providerId="None"/>
      </p:ext>
    </p:extLst>
  </p:cmAuthor>
  <p:cmAuthor id="2" name="Dell" initials="D" lastIdx="3" clrIdx="1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2156"/>
    <a:srgbClr val="A6ED8D"/>
    <a:srgbClr val="F68B7E"/>
    <a:srgbClr val="0641A2"/>
    <a:srgbClr val="439ED1"/>
    <a:srgbClr val="F5BAFA"/>
    <a:srgbClr val="F26A5A"/>
    <a:srgbClr val="FDE4B9"/>
    <a:srgbClr val="80E45A"/>
    <a:srgbClr val="C8F6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40F755-5513-CC4B-AF95-973803BE2ED1}" v="33" dt="2021-11-03T16:24:47.5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FD4443E-F989-4FC4-A0C8-D5A2AF1F390B}" styleName="Dunkle Formatvorlage 1 - Akz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9100" autoAdjust="0"/>
    <p:restoredTop sz="96797" autoAdjust="0"/>
  </p:normalViewPr>
  <p:slideViewPr>
    <p:cSldViewPr>
      <p:cViewPr varScale="1">
        <p:scale>
          <a:sx n="77" d="100"/>
          <a:sy n="77" d="100"/>
        </p:scale>
        <p:origin x="1906" y="43"/>
      </p:cViewPr>
      <p:guideLst>
        <p:guide orient="horz" pos="2472"/>
        <p:guide pos="3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ipp Rufer" userId="16610d5c-46a2-47f7-9854-b842a0b2f41e" providerId="ADAL" clId="{DB40F755-5513-CC4B-AF95-973803BE2ED1}"/>
    <pc:docChg chg="undo custSel addSld delSld modSld sldOrd">
      <pc:chgData name="Philipp Rufer" userId="16610d5c-46a2-47f7-9854-b842a0b2f41e" providerId="ADAL" clId="{DB40F755-5513-CC4B-AF95-973803BE2ED1}" dt="2021-11-03T16:27:37.442" v="1813" actId="20577"/>
      <pc:docMkLst>
        <pc:docMk/>
      </pc:docMkLst>
      <pc:sldChg chg="add del">
        <pc:chgData name="Philipp Rufer" userId="16610d5c-46a2-47f7-9854-b842a0b2f41e" providerId="ADAL" clId="{DB40F755-5513-CC4B-AF95-973803BE2ED1}" dt="2021-11-03T16:08:58.041" v="1292" actId="2696"/>
        <pc:sldMkLst>
          <pc:docMk/>
          <pc:sldMk cId="972057217" sldId="301"/>
        </pc:sldMkLst>
      </pc:sldChg>
      <pc:sldChg chg="addSp delSp modSp mod">
        <pc:chgData name="Philipp Rufer" userId="16610d5c-46a2-47f7-9854-b842a0b2f41e" providerId="ADAL" clId="{DB40F755-5513-CC4B-AF95-973803BE2ED1}" dt="2021-11-03T15:40:36.271" v="1093" actId="1076"/>
        <pc:sldMkLst>
          <pc:docMk/>
          <pc:sldMk cId="2483506152" sldId="326"/>
        </pc:sldMkLst>
        <pc:spChg chg="mod">
          <ac:chgData name="Philipp Rufer" userId="16610d5c-46a2-47f7-9854-b842a0b2f41e" providerId="ADAL" clId="{DB40F755-5513-CC4B-AF95-973803BE2ED1}" dt="2021-11-03T14:20:51.850" v="105" actId="20577"/>
          <ac:spMkLst>
            <pc:docMk/>
            <pc:sldMk cId="2483506152" sldId="326"/>
            <ac:spMk id="2" creationId="{00000000-0000-0000-0000-000000000000}"/>
          </ac:spMkLst>
        </pc:spChg>
        <pc:spChg chg="mod">
          <ac:chgData name="Philipp Rufer" userId="16610d5c-46a2-47f7-9854-b842a0b2f41e" providerId="ADAL" clId="{DB40F755-5513-CC4B-AF95-973803BE2ED1}" dt="2021-11-03T15:38:26.272" v="1084" actId="14100"/>
          <ac:spMkLst>
            <pc:docMk/>
            <pc:sldMk cId="2483506152" sldId="326"/>
            <ac:spMk id="3" creationId="{CFACA0BA-8371-4D44-B37B-AEE3BD307047}"/>
          </ac:spMkLst>
        </pc:spChg>
        <pc:spChg chg="del mod">
          <ac:chgData name="Philipp Rufer" userId="16610d5c-46a2-47f7-9854-b842a0b2f41e" providerId="ADAL" clId="{DB40F755-5513-CC4B-AF95-973803BE2ED1}" dt="2021-11-03T14:20:13.181" v="81" actId="478"/>
          <ac:spMkLst>
            <pc:docMk/>
            <pc:sldMk cId="2483506152" sldId="326"/>
            <ac:spMk id="21" creationId="{5712122C-2AB0-BF45-AA6A-614EF30E04AB}"/>
          </ac:spMkLst>
        </pc:spChg>
        <pc:grpChg chg="del">
          <ac:chgData name="Philipp Rufer" userId="16610d5c-46a2-47f7-9854-b842a0b2f41e" providerId="ADAL" clId="{DB40F755-5513-CC4B-AF95-973803BE2ED1}" dt="2021-11-03T15:25:12.024" v="839" actId="478"/>
          <ac:grpSpMkLst>
            <pc:docMk/>
            <pc:sldMk cId="2483506152" sldId="326"/>
            <ac:grpSpMk id="15" creationId="{96358E33-667A-E047-AB10-48B4A10EBBC7}"/>
          </ac:grpSpMkLst>
        </pc:grpChg>
        <pc:picChg chg="add del mod modCrop">
          <ac:chgData name="Philipp Rufer" userId="16610d5c-46a2-47f7-9854-b842a0b2f41e" providerId="ADAL" clId="{DB40F755-5513-CC4B-AF95-973803BE2ED1}" dt="2021-11-03T15:40:13.523" v="1088" actId="478"/>
          <ac:picMkLst>
            <pc:docMk/>
            <pc:sldMk cId="2483506152" sldId="326"/>
            <ac:picMk id="23" creationId="{1B7A5677-0718-9A4B-B5A0-4C4490B80E1B}"/>
          </ac:picMkLst>
        </pc:picChg>
        <pc:picChg chg="add mod modCrop">
          <ac:chgData name="Philipp Rufer" userId="16610d5c-46a2-47f7-9854-b842a0b2f41e" providerId="ADAL" clId="{DB40F755-5513-CC4B-AF95-973803BE2ED1}" dt="2021-11-03T15:40:36.271" v="1093" actId="1076"/>
          <ac:picMkLst>
            <pc:docMk/>
            <pc:sldMk cId="2483506152" sldId="326"/>
            <ac:picMk id="25" creationId="{EA6FDFF2-D5AF-5F45-8601-C688D07D47FB}"/>
          </ac:picMkLst>
        </pc:picChg>
      </pc:sldChg>
      <pc:sldChg chg="addSp delSp modSp mod">
        <pc:chgData name="Philipp Rufer" userId="16610d5c-46a2-47f7-9854-b842a0b2f41e" providerId="ADAL" clId="{DB40F755-5513-CC4B-AF95-973803BE2ED1}" dt="2021-11-03T15:44:45.228" v="1137" actId="21"/>
        <pc:sldMkLst>
          <pc:docMk/>
          <pc:sldMk cId="4045602123" sldId="328"/>
        </pc:sldMkLst>
        <pc:picChg chg="add del mod">
          <ac:chgData name="Philipp Rufer" userId="16610d5c-46a2-47f7-9854-b842a0b2f41e" providerId="ADAL" clId="{DB40F755-5513-CC4B-AF95-973803BE2ED1}" dt="2021-11-03T15:44:45.228" v="1137" actId="21"/>
          <ac:picMkLst>
            <pc:docMk/>
            <pc:sldMk cId="4045602123" sldId="328"/>
            <ac:picMk id="3" creationId="{976418CB-7D59-D543-B5F6-0EA26EBF1A85}"/>
          </ac:picMkLst>
        </pc:picChg>
      </pc:sldChg>
      <pc:sldChg chg="del ord">
        <pc:chgData name="Philipp Rufer" userId="16610d5c-46a2-47f7-9854-b842a0b2f41e" providerId="ADAL" clId="{DB40F755-5513-CC4B-AF95-973803BE2ED1}" dt="2021-11-03T14:18:33.886" v="78" actId="2696"/>
        <pc:sldMkLst>
          <pc:docMk/>
          <pc:sldMk cId="3832037370" sldId="334"/>
        </pc:sldMkLst>
      </pc:sldChg>
      <pc:sldChg chg="modSp add del mod">
        <pc:chgData name="Philipp Rufer" userId="16610d5c-46a2-47f7-9854-b842a0b2f41e" providerId="ADAL" clId="{DB40F755-5513-CC4B-AF95-973803BE2ED1}" dt="2021-11-03T14:22:25.582" v="134" actId="20577"/>
        <pc:sldMkLst>
          <pc:docMk/>
          <pc:sldMk cId="3003390192" sldId="344"/>
        </pc:sldMkLst>
        <pc:spChg chg="mod">
          <ac:chgData name="Philipp Rufer" userId="16610d5c-46a2-47f7-9854-b842a0b2f41e" providerId="ADAL" clId="{DB40F755-5513-CC4B-AF95-973803BE2ED1}" dt="2021-11-03T14:22:25.582" v="134" actId="20577"/>
          <ac:spMkLst>
            <pc:docMk/>
            <pc:sldMk cId="3003390192" sldId="344"/>
            <ac:spMk id="5122" creationId="{00000000-0000-0000-0000-000000000000}"/>
          </ac:spMkLst>
        </pc:spChg>
      </pc:sldChg>
      <pc:sldChg chg="del ord">
        <pc:chgData name="Philipp Rufer" userId="16610d5c-46a2-47f7-9854-b842a0b2f41e" providerId="ADAL" clId="{DB40F755-5513-CC4B-AF95-973803BE2ED1}" dt="2021-11-03T14:17:01.587" v="72" actId="2696"/>
        <pc:sldMkLst>
          <pc:docMk/>
          <pc:sldMk cId="3717369323" sldId="345"/>
        </pc:sldMkLst>
      </pc:sldChg>
      <pc:sldChg chg="add">
        <pc:chgData name="Philipp Rufer" userId="16610d5c-46a2-47f7-9854-b842a0b2f41e" providerId="ADAL" clId="{DB40F755-5513-CC4B-AF95-973803BE2ED1}" dt="2021-11-03T14:16:06.541" v="68"/>
        <pc:sldMkLst>
          <pc:docMk/>
          <pc:sldMk cId="729418178" sldId="349"/>
        </pc:sldMkLst>
      </pc:sldChg>
      <pc:sldChg chg="add del">
        <pc:chgData name="Philipp Rufer" userId="16610d5c-46a2-47f7-9854-b842a0b2f41e" providerId="ADAL" clId="{DB40F755-5513-CC4B-AF95-973803BE2ED1}" dt="2021-11-03T16:08:56.371" v="1291" actId="2696"/>
        <pc:sldMkLst>
          <pc:docMk/>
          <pc:sldMk cId="3975534319" sldId="1164"/>
        </pc:sldMkLst>
      </pc:sldChg>
      <pc:sldChg chg="addSp delSp modSp mod">
        <pc:chgData name="Philipp Rufer" userId="16610d5c-46a2-47f7-9854-b842a0b2f41e" providerId="ADAL" clId="{DB40F755-5513-CC4B-AF95-973803BE2ED1}" dt="2021-11-03T16:27:37.442" v="1813" actId="20577"/>
        <pc:sldMkLst>
          <pc:docMk/>
          <pc:sldMk cId="3363015624" sldId="1196"/>
        </pc:sldMkLst>
        <pc:spChg chg="mod topLvl">
          <ac:chgData name="Philipp Rufer" userId="16610d5c-46a2-47f7-9854-b842a0b2f41e" providerId="ADAL" clId="{DB40F755-5513-CC4B-AF95-973803BE2ED1}" dt="2021-11-03T15:42:34.781" v="1117" actId="165"/>
          <ac:spMkLst>
            <pc:docMk/>
            <pc:sldMk cId="3363015624" sldId="1196"/>
            <ac:spMk id="2" creationId="{00000000-0000-0000-0000-000000000000}"/>
          </ac:spMkLst>
        </pc:spChg>
        <pc:spChg chg="mod">
          <ac:chgData name="Philipp Rufer" userId="16610d5c-46a2-47f7-9854-b842a0b2f41e" providerId="ADAL" clId="{DB40F755-5513-CC4B-AF95-973803BE2ED1}" dt="2021-11-03T14:23:45.947" v="145" actId="20577"/>
          <ac:spMkLst>
            <pc:docMk/>
            <pc:sldMk cId="3363015624" sldId="1196"/>
            <ac:spMk id="3" creationId="{2D678684-ECED-F743-B800-49466FE94422}"/>
          </ac:spMkLst>
        </pc:spChg>
        <pc:spChg chg="mod topLvl">
          <ac:chgData name="Philipp Rufer" userId="16610d5c-46a2-47f7-9854-b842a0b2f41e" providerId="ADAL" clId="{DB40F755-5513-CC4B-AF95-973803BE2ED1}" dt="2021-11-03T15:42:34.781" v="1117" actId="165"/>
          <ac:spMkLst>
            <pc:docMk/>
            <pc:sldMk cId="3363015624" sldId="1196"/>
            <ac:spMk id="6" creationId="{00000000-0000-0000-0000-000000000000}"/>
          </ac:spMkLst>
        </pc:spChg>
        <pc:spChg chg="mod topLvl">
          <ac:chgData name="Philipp Rufer" userId="16610d5c-46a2-47f7-9854-b842a0b2f41e" providerId="ADAL" clId="{DB40F755-5513-CC4B-AF95-973803BE2ED1}" dt="2021-11-03T15:42:34.781" v="1117" actId="165"/>
          <ac:spMkLst>
            <pc:docMk/>
            <pc:sldMk cId="3363015624" sldId="1196"/>
            <ac:spMk id="7" creationId="{00000000-0000-0000-0000-000000000000}"/>
          </ac:spMkLst>
        </pc:spChg>
        <pc:spChg chg="mod topLvl">
          <ac:chgData name="Philipp Rufer" userId="16610d5c-46a2-47f7-9854-b842a0b2f41e" providerId="ADAL" clId="{DB40F755-5513-CC4B-AF95-973803BE2ED1}" dt="2021-11-03T15:42:34.781" v="1117" actId="165"/>
          <ac:spMkLst>
            <pc:docMk/>
            <pc:sldMk cId="3363015624" sldId="1196"/>
            <ac:spMk id="8" creationId="{00000000-0000-0000-0000-000000000000}"/>
          </ac:spMkLst>
        </pc:spChg>
        <pc:spChg chg="mod topLvl">
          <ac:chgData name="Philipp Rufer" userId="16610d5c-46a2-47f7-9854-b842a0b2f41e" providerId="ADAL" clId="{DB40F755-5513-CC4B-AF95-973803BE2ED1}" dt="2021-11-03T15:42:34.781" v="1117" actId="165"/>
          <ac:spMkLst>
            <pc:docMk/>
            <pc:sldMk cId="3363015624" sldId="1196"/>
            <ac:spMk id="9" creationId="{00000000-0000-0000-0000-000000000000}"/>
          </ac:spMkLst>
        </pc:spChg>
        <pc:spChg chg="mod topLvl">
          <ac:chgData name="Philipp Rufer" userId="16610d5c-46a2-47f7-9854-b842a0b2f41e" providerId="ADAL" clId="{DB40F755-5513-CC4B-AF95-973803BE2ED1}" dt="2021-11-03T15:42:34.781" v="1117" actId="165"/>
          <ac:spMkLst>
            <pc:docMk/>
            <pc:sldMk cId="3363015624" sldId="1196"/>
            <ac:spMk id="11" creationId="{C56E8C57-0C88-7F40-BBD0-14843A24FC93}"/>
          </ac:spMkLst>
        </pc:spChg>
        <pc:spChg chg="add mod">
          <ac:chgData name="Philipp Rufer" userId="16610d5c-46a2-47f7-9854-b842a0b2f41e" providerId="ADAL" clId="{DB40F755-5513-CC4B-AF95-973803BE2ED1}" dt="2021-11-03T16:26:08.499" v="1773" actId="692"/>
          <ac:spMkLst>
            <pc:docMk/>
            <pc:sldMk cId="3363015624" sldId="1196"/>
            <ac:spMk id="12" creationId="{6F40AC17-08BE-894D-86A2-21D45F806EF0}"/>
          </ac:spMkLst>
        </pc:spChg>
        <pc:spChg chg="mod">
          <ac:chgData name="Philipp Rufer" userId="16610d5c-46a2-47f7-9854-b842a0b2f41e" providerId="ADAL" clId="{DB40F755-5513-CC4B-AF95-973803BE2ED1}" dt="2021-11-03T16:10:31.458" v="1312" actId="207"/>
          <ac:spMkLst>
            <pc:docMk/>
            <pc:sldMk cId="3363015624" sldId="1196"/>
            <ac:spMk id="16" creationId="{EB620924-DB95-3D43-A579-D4E901DCC910}"/>
          </ac:spMkLst>
        </pc:spChg>
        <pc:spChg chg="mod">
          <ac:chgData name="Philipp Rufer" userId="16610d5c-46a2-47f7-9854-b842a0b2f41e" providerId="ADAL" clId="{DB40F755-5513-CC4B-AF95-973803BE2ED1}" dt="2021-11-03T16:10:35.941" v="1313" actId="207"/>
          <ac:spMkLst>
            <pc:docMk/>
            <pc:sldMk cId="3363015624" sldId="1196"/>
            <ac:spMk id="17" creationId="{90ED902C-697E-344E-9DDE-6D68D4236228}"/>
          </ac:spMkLst>
        </pc:spChg>
        <pc:spChg chg="mod">
          <ac:chgData name="Philipp Rufer" userId="16610d5c-46a2-47f7-9854-b842a0b2f41e" providerId="ADAL" clId="{DB40F755-5513-CC4B-AF95-973803BE2ED1}" dt="2021-11-03T16:26:57.780" v="1800" actId="20577"/>
          <ac:spMkLst>
            <pc:docMk/>
            <pc:sldMk cId="3363015624" sldId="1196"/>
            <ac:spMk id="22" creationId="{982DF670-4F92-064E-B1B5-173EDC252B95}"/>
          </ac:spMkLst>
        </pc:spChg>
        <pc:spChg chg="mod">
          <ac:chgData name="Philipp Rufer" userId="16610d5c-46a2-47f7-9854-b842a0b2f41e" providerId="ADAL" clId="{DB40F755-5513-CC4B-AF95-973803BE2ED1}" dt="2021-11-03T16:10:10.088" v="1300" actId="207"/>
          <ac:spMkLst>
            <pc:docMk/>
            <pc:sldMk cId="3363015624" sldId="1196"/>
            <ac:spMk id="23" creationId="{6C8D09A6-0221-2D46-9534-13CA561ABBB0}"/>
          </ac:spMkLst>
        </pc:spChg>
        <pc:spChg chg="mod">
          <ac:chgData name="Philipp Rufer" userId="16610d5c-46a2-47f7-9854-b842a0b2f41e" providerId="ADAL" clId="{DB40F755-5513-CC4B-AF95-973803BE2ED1}" dt="2021-11-03T16:27:37.442" v="1813" actId="20577"/>
          <ac:spMkLst>
            <pc:docMk/>
            <pc:sldMk cId="3363015624" sldId="1196"/>
            <ac:spMk id="24" creationId="{E262DCDD-AF5D-BD46-A17D-2E4095A19908}"/>
          </ac:spMkLst>
        </pc:spChg>
        <pc:spChg chg="mod">
          <ac:chgData name="Philipp Rufer" userId="16610d5c-46a2-47f7-9854-b842a0b2f41e" providerId="ADAL" clId="{DB40F755-5513-CC4B-AF95-973803BE2ED1}" dt="2021-11-03T16:21:11.785" v="1703" actId="20577"/>
          <ac:spMkLst>
            <pc:docMk/>
            <pc:sldMk cId="3363015624" sldId="1196"/>
            <ac:spMk id="26" creationId="{7757764F-47CA-FA42-98CB-D953214A01FA}"/>
          </ac:spMkLst>
        </pc:spChg>
        <pc:spChg chg="mod">
          <ac:chgData name="Philipp Rufer" userId="16610d5c-46a2-47f7-9854-b842a0b2f41e" providerId="ADAL" clId="{DB40F755-5513-CC4B-AF95-973803BE2ED1}" dt="2021-11-03T16:16:59.190" v="1479" actId="207"/>
          <ac:spMkLst>
            <pc:docMk/>
            <pc:sldMk cId="3363015624" sldId="1196"/>
            <ac:spMk id="27" creationId="{685188A5-AE62-BD46-BDF2-E76499FDEBC3}"/>
          </ac:spMkLst>
        </pc:spChg>
        <pc:spChg chg="del">
          <ac:chgData name="Philipp Rufer" userId="16610d5c-46a2-47f7-9854-b842a0b2f41e" providerId="ADAL" clId="{DB40F755-5513-CC4B-AF95-973803BE2ED1}" dt="2021-11-03T15:40:51.131" v="1094" actId="478"/>
          <ac:spMkLst>
            <pc:docMk/>
            <pc:sldMk cId="3363015624" sldId="1196"/>
            <ac:spMk id="28" creationId="{71264CFF-0F57-9C48-92B1-0E6DCAD35928}"/>
          </ac:spMkLst>
        </pc:spChg>
        <pc:grpChg chg="del">
          <ac:chgData name="Philipp Rufer" userId="16610d5c-46a2-47f7-9854-b842a0b2f41e" providerId="ADAL" clId="{DB40F755-5513-CC4B-AF95-973803BE2ED1}" dt="2021-11-03T15:42:34.781" v="1117" actId="165"/>
          <ac:grpSpMkLst>
            <pc:docMk/>
            <pc:sldMk cId="3363015624" sldId="1196"/>
            <ac:grpSpMk id="5" creationId="{6A88A1DA-11B5-084E-B846-C81488C08EEB}"/>
          </ac:grpSpMkLst>
        </pc:grpChg>
        <pc:grpChg chg="mod">
          <ac:chgData name="Philipp Rufer" userId="16610d5c-46a2-47f7-9854-b842a0b2f41e" providerId="ADAL" clId="{DB40F755-5513-CC4B-AF95-973803BE2ED1}" dt="2021-11-03T16:27:13.250" v="1804" actId="1076"/>
          <ac:grpSpMkLst>
            <pc:docMk/>
            <pc:sldMk cId="3363015624" sldId="1196"/>
            <ac:grpSpMk id="15" creationId="{8116A45C-D8AD-8F45-A761-BAC42BC5132E}"/>
          </ac:grpSpMkLst>
        </pc:grpChg>
        <pc:grpChg chg="del">
          <ac:chgData name="Philipp Rufer" userId="16610d5c-46a2-47f7-9854-b842a0b2f41e" providerId="ADAL" clId="{DB40F755-5513-CC4B-AF95-973803BE2ED1}" dt="2021-11-03T15:45:15.070" v="1142" actId="478"/>
          <ac:grpSpMkLst>
            <pc:docMk/>
            <pc:sldMk cId="3363015624" sldId="1196"/>
            <ac:grpSpMk id="18" creationId="{73FF8B50-A010-3943-82A8-0E92E27AA0EC}"/>
          </ac:grpSpMkLst>
        </pc:grpChg>
        <pc:grpChg chg="mod">
          <ac:chgData name="Philipp Rufer" userId="16610d5c-46a2-47f7-9854-b842a0b2f41e" providerId="ADAL" clId="{DB40F755-5513-CC4B-AF95-973803BE2ED1}" dt="2021-11-03T16:27:08.255" v="1803" actId="1076"/>
          <ac:grpSpMkLst>
            <pc:docMk/>
            <pc:sldMk cId="3363015624" sldId="1196"/>
            <ac:grpSpMk id="21" creationId="{6E69875E-7056-5643-B6C2-392FD09606E9}"/>
          </ac:grpSpMkLst>
        </pc:grpChg>
        <pc:grpChg chg="mod">
          <ac:chgData name="Philipp Rufer" userId="16610d5c-46a2-47f7-9854-b842a0b2f41e" providerId="ADAL" clId="{DB40F755-5513-CC4B-AF95-973803BE2ED1}" dt="2021-11-03T16:27:19.032" v="1805" actId="1076"/>
          <ac:grpSpMkLst>
            <pc:docMk/>
            <pc:sldMk cId="3363015624" sldId="1196"/>
            <ac:grpSpMk id="25" creationId="{828AB8ED-0C7F-1B49-8162-B1972E8C25CE}"/>
          </ac:grpSpMkLst>
        </pc:grpChg>
        <pc:picChg chg="add mod modCrop">
          <ac:chgData name="Philipp Rufer" userId="16610d5c-46a2-47f7-9854-b842a0b2f41e" providerId="ADAL" clId="{DB40F755-5513-CC4B-AF95-973803BE2ED1}" dt="2021-11-03T16:25:13.160" v="1766" actId="1076"/>
          <ac:picMkLst>
            <pc:docMk/>
            <pc:sldMk cId="3363015624" sldId="1196"/>
            <ac:picMk id="10" creationId="{CDA0C4B8-10D8-1745-8E91-C9D883633956}"/>
          </ac:picMkLst>
        </pc:picChg>
        <pc:picChg chg="mod">
          <ac:chgData name="Philipp Rufer" userId="16610d5c-46a2-47f7-9854-b842a0b2f41e" providerId="ADAL" clId="{DB40F755-5513-CC4B-AF95-973803BE2ED1}" dt="2021-11-03T16:23:27.023" v="1708" actId="1076"/>
          <ac:picMkLst>
            <pc:docMk/>
            <pc:sldMk cId="3363015624" sldId="1196"/>
            <ac:picMk id="13" creationId="{CD194E4A-5C76-C948-99F6-ACC4AF78EDAF}"/>
          </ac:picMkLst>
        </pc:picChg>
        <pc:picChg chg="del">
          <ac:chgData name="Philipp Rufer" userId="16610d5c-46a2-47f7-9854-b842a0b2f41e" providerId="ADAL" clId="{DB40F755-5513-CC4B-AF95-973803BE2ED1}" dt="2021-11-03T15:42:22.173" v="1115" actId="478"/>
          <ac:picMkLst>
            <pc:docMk/>
            <pc:sldMk cId="3363015624" sldId="1196"/>
            <ac:picMk id="14" creationId="{6F8FC728-99D9-1543-BE6B-7251F21709AE}"/>
          </ac:picMkLst>
        </pc:picChg>
        <pc:picChg chg="add mod">
          <ac:chgData name="Philipp Rufer" userId="16610d5c-46a2-47f7-9854-b842a0b2f41e" providerId="ADAL" clId="{DB40F755-5513-CC4B-AF95-973803BE2ED1}" dt="2021-11-03T16:17:21.122" v="1487" actId="1076"/>
          <ac:picMkLst>
            <pc:docMk/>
            <pc:sldMk cId="3363015624" sldId="1196"/>
            <ac:picMk id="29" creationId="{3B032328-DDBA-6844-8E3B-155E7A98916D}"/>
          </ac:picMkLst>
        </pc:picChg>
        <pc:picChg chg="add mod">
          <ac:chgData name="Philipp Rufer" userId="16610d5c-46a2-47f7-9854-b842a0b2f41e" providerId="ADAL" clId="{DB40F755-5513-CC4B-AF95-973803BE2ED1}" dt="2021-11-03T16:17:22.981" v="1488" actId="571"/>
          <ac:picMkLst>
            <pc:docMk/>
            <pc:sldMk cId="3363015624" sldId="1196"/>
            <ac:picMk id="30" creationId="{DDF038DD-8FAC-FB44-83B4-F2E7C70FFD28}"/>
          </ac:picMkLst>
        </pc:picChg>
        <pc:picChg chg="add mod">
          <ac:chgData name="Philipp Rufer" userId="16610d5c-46a2-47f7-9854-b842a0b2f41e" providerId="ADAL" clId="{DB40F755-5513-CC4B-AF95-973803BE2ED1}" dt="2021-11-03T16:17:23.924" v="1489" actId="571"/>
          <ac:picMkLst>
            <pc:docMk/>
            <pc:sldMk cId="3363015624" sldId="1196"/>
            <ac:picMk id="31" creationId="{F2BC03D9-93DC-154A-AC4C-8B505E8B247C}"/>
          </ac:picMkLst>
        </pc:picChg>
        <pc:picChg chg="add mod">
          <ac:chgData name="Philipp Rufer" userId="16610d5c-46a2-47f7-9854-b842a0b2f41e" providerId="ADAL" clId="{DB40F755-5513-CC4B-AF95-973803BE2ED1}" dt="2021-11-03T16:17:25.086" v="1490" actId="571"/>
          <ac:picMkLst>
            <pc:docMk/>
            <pc:sldMk cId="3363015624" sldId="1196"/>
            <ac:picMk id="32" creationId="{4D42EA73-43BD-5B49-A165-27107385DB74}"/>
          </ac:picMkLst>
        </pc:picChg>
        <pc:picChg chg="del mod topLvl">
          <ac:chgData name="Philipp Rufer" userId="16610d5c-46a2-47f7-9854-b842a0b2f41e" providerId="ADAL" clId="{DB40F755-5513-CC4B-AF95-973803BE2ED1}" dt="2021-11-03T15:48:41.686" v="1263" actId="478"/>
          <ac:picMkLst>
            <pc:docMk/>
            <pc:sldMk cId="3363015624" sldId="1196"/>
            <ac:picMk id="126" creationId="{00000000-0000-0000-0000-000000000000}"/>
          </ac:picMkLst>
        </pc:picChg>
      </pc:sldChg>
      <pc:sldChg chg="addSp delSp modSp add mod">
        <pc:chgData name="Philipp Rufer" userId="16610d5c-46a2-47f7-9854-b842a0b2f41e" providerId="ADAL" clId="{DB40F755-5513-CC4B-AF95-973803BE2ED1}" dt="2021-10-21T13:54:29.673" v="67" actId="1076"/>
        <pc:sldMkLst>
          <pc:docMk/>
          <pc:sldMk cId="3636024057" sldId="1197"/>
        </pc:sldMkLst>
        <pc:spChg chg="mod">
          <ac:chgData name="Philipp Rufer" userId="16610d5c-46a2-47f7-9854-b842a0b2f41e" providerId="ADAL" clId="{DB40F755-5513-CC4B-AF95-973803BE2ED1}" dt="2021-10-21T13:44:19.346" v="12" actId="20577"/>
          <ac:spMkLst>
            <pc:docMk/>
            <pc:sldMk cId="3636024057" sldId="1197"/>
            <ac:spMk id="4" creationId="{4178ACC5-EC9C-BE4C-A9ED-68DF5AC3B4D2}"/>
          </ac:spMkLst>
        </pc:spChg>
        <pc:spChg chg="del">
          <ac:chgData name="Philipp Rufer" userId="16610d5c-46a2-47f7-9854-b842a0b2f41e" providerId="ADAL" clId="{DB40F755-5513-CC4B-AF95-973803BE2ED1}" dt="2021-10-21T13:44:24.052" v="14" actId="478"/>
          <ac:spMkLst>
            <pc:docMk/>
            <pc:sldMk cId="3636024057" sldId="1197"/>
            <ac:spMk id="13" creationId="{9DF7B0CE-3B73-A94D-AA60-A4D4D3484272}"/>
          </ac:spMkLst>
        </pc:spChg>
        <pc:graphicFrameChg chg="del modGraphic">
          <ac:chgData name="Philipp Rufer" userId="16610d5c-46a2-47f7-9854-b842a0b2f41e" providerId="ADAL" clId="{DB40F755-5513-CC4B-AF95-973803BE2ED1}" dt="2021-10-21T13:44:24.052" v="14" actId="478"/>
          <ac:graphicFrameMkLst>
            <pc:docMk/>
            <pc:sldMk cId="3636024057" sldId="1197"/>
            <ac:graphicFrameMk id="11" creationId="{42EEDC0B-26C4-714A-9AE8-A0572C419DC8}"/>
          </ac:graphicFrameMkLst>
        </pc:graphicFrameChg>
        <pc:graphicFrameChg chg="del">
          <ac:chgData name="Philipp Rufer" userId="16610d5c-46a2-47f7-9854-b842a0b2f41e" providerId="ADAL" clId="{DB40F755-5513-CC4B-AF95-973803BE2ED1}" dt="2021-10-21T13:44:24.052" v="14" actId="478"/>
          <ac:graphicFrameMkLst>
            <pc:docMk/>
            <pc:sldMk cId="3636024057" sldId="1197"/>
            <ac:graphicFrameMk id="12" creationId="{E9CD207A-FF86-D340-A54E-1294A69D0F3F}"/>
          </ac:graphicFrameMkLst>
        </pc:graphicFrameChg>
        <pc:graphicFrameChg chg="del">
          <ac:chgData name="Philipp Rufer" userId="16610d5c-46a2-47f7-9854-b842a0b2f41e" providerId="ADAL" clId="{DB40F755-5513-CC4B-AF95-973803BE2ED1}" dt="2021-10-21T13:44:24.052" v="14" actId="478"/>
          <ac:graphicFrameMkLst>
            <pc:docMk/>
            <pc:sldMk cId="3636024057" sldId="1197"/>
            <ac:graphicFrameMk id="14" creationId="{BB8C03DB-4E22-944C-8BAD-A07B12E1F560}"/>
          </ac:graphicFrameMkLst>
        </pc:graphicFrameChg>
        <pc:graphicFrameChg chg="del">
          <ac:chgData name="Philipp Rufer" userId="16610d5c-46a2-47f7-9854-b842a0b2f41e" providerId="ADAL" clId="{DB40F755-5513-CC4B-AF95-973803BE2ED1}" dt="2021-10-21T13:44:24.052" v="14" actId="478"/>
          <ac:graphicFrameMkLst>
            <pc:docMk/>
            <pc:sldMk cId="3636024057" sldId="1197"/>
            <ac:graphicFrameMk id="15" creationId="{660E4805-052B-A740-87D6-C1F3581AE284}"/>
          </ac:graphicFrameMkLst>
        </pc:graphicFrameChg>
        <pc:picChg chg="add mod modCrop">
          <ac:chgData name="Philipp Rufer" userId="16610d5c-46a2-47f7-9854-b842a0b2f41e" providerId="ADAL" clId="{DB40F755-5513-CC4B-AF95-973803BE2ED1}" dt="2021-10-21T13:51:20.447" v="48" actId="1076"/>
          <ac:picMkLst>
            <pc:docMk/>
            <pc:sldMk cId="3636024057" sldId="1197"/>
            <ac:picMk id="2" creationId="{2D539281-640B-BE42-8691-11B294AC3751}"/>
          </ac:picMkLst>
        </pc:picChg>
        <pc:picChg chg="add mod modCrop">
          <ac:chgData name="Philipp Rufer" userId="16610d5c-46a2-47f7-9854-b842a0b2f41e" providerId="ADAL" clId="{DB40F755-5513-CC4B-AF95-973803BE2ED1}" dt="2021-10-21T13:51:20.447" v="48" actId="1076"/>
          <ac:picMkLst>
            <pc:docMk/>
            <pc:sldMk cId="3636024057" sldId="1197"/>
            <ac:picMk id="3" creationId="{70CA9EB5-615E-BE4A-ADBC-2CE8E421E93C}"/>
          </ac:picMkLst>
        </pc:picChg>
        <pc:picChg chg="add mod modCrop">
          <ac:chgData name="Philipp Rufer" userId="16610d5c-46a2-47f7-9854-b842a0b2f41e" providerId="ADAL" clId="{DB40F755-5513-CC4B-AF95-973803BE2ED1}" dt="2021-10-21T13:54:20.459" v="66" actId="732"/>
          <ac:picMkLst>
            <pc:docMk/>
            <pc:sldMk cId="3636024057" sldId="1197"/>
            <ac:picMk id="5" creationId="{3999E313-D135-4441-B28A-77D27E3CF354}"/>
          </ac:picMkLst>
        </pc:picChg>
        <pc:picChg chg="add mod modCrop">
          <ac:chgData name="Philipp Rufer" userId="16610d5c-46a2-47f7-9854-b842a0b2f41e" providerId="ADAL" clId="{DB40F755-5513-CC4B-AF95-973803BE2ED1}" dt="2021-10-21T13:54:29.673" v="67" actId="1076"/>
          <ac:picMkLst>
            <pc:docMk/>
            <pc:sldMk cId="3636024057" sldId="1197"/>
            <ac:picMk id="6" creationId="{320D3929-36E5-9A4C-A658-3CA469268561}"/>
          </ac:picMkLst>
        </pc:picChg>
      </pc:sldChg>
      <pc:sldChg chg="addSp modSp add mod">
        <pc:chgData name="Philipp Rufer" userId="16610d5c-46a2-47f7-9854-b842a0b2f41e" providerId="ADAL" clId="{DB40F755-5513-CC4B-AF95-973803BE2ED1}" dt="2021-11-03T14:18:15.990" v="77" actId="167"/>
        <pc:sldMkLst>
          <pc:docMk/>
          <pc:sldMk cId="3339263147" sldId="1198"/>
        </pc:sldMkLst>
        <pc:grpChg chg="add mod">
          <ac:chgData name="Philipp Rufer" userId="16610d5c-46a2-47f7-9854-b842a0b2f41e" providerId="ADAL" clId="{DB40F755-5513-CC4B-AF95-973803BE2ED1}" dt="2021-11-03T14:18:15.990" v="77" actId="167"/>
          <ac:grpSpMkLst>
            <pc:docMk/>
            <pc:sldMk cId="3339263147" sldId="1198"/>
            <ac:grpSpMk id="23" creationId="{CBCE45FA-0F0E-3F46-B397-70FA82B8830F}"/>
          </ac:grpSpMkLst>
        </pc:grpChg>
        <pc:inkChg chg="mod">
          <ac:chgData name="Philipp Rufer" userId="16610d5c-46a2-47f7-9854-b842a0b2f41e" providerId="ADAL" clId="{DB40F755-5513-CC4B-AF95-973803BE2ED1}" dt="2021-11-03T14:17:31.252" v="73"/>
          <ac:inkMkLst>
            <pc:docMk/>
            <pc:sldMk cId="3339263147" sldId="1198"/>
            <ac:inkMk id="25" creationId="{CA32C2B6-FEA4-FE41-8E9A-E1F7EE28DA12}"/>
          </ac:inkMkLst>
        </pc:inkChg>
        <pc:inkChg chg="mod">
          <ac:chgData name="Philipp Rufer" userId="16610d5c-46a2-47f7-9854-b842a0b2f41e" providerId="ADAL" clId="{DB40F755-5513-CC4B-AF95-973803BE2ED1}" dt="2021-11-03T14:17:31.252" v="73"/>
          <ac:inkMkLst>
            <pc:docMk/>
            <pc:sldMk cId="3339263147" sldId="1198"/>
            <ac:inkMk id="27" creationId="{3E316A85-DC83-0746-9859-1147F60DBFE1}"/>
          </ac:inkMkLst>
        </pc:inkChg>
        <pc:inkChg chg="mod">
          <ac:chgData name="Philipp Rufer" userId="16610d5c-46a2-47f7-9854-b842a0b2f41e" providerId="ADAL" clId="{DB40F755-5513-CC4B-AF95-973803BE2ED1}" dt="2021-11-03T14:17:55.389" v="76" actId="14100"/>
          <ac:inkMkLst>
            <pc:docMk/>
            <pc:sldMk cId="3339263147" sldId="1198"/>
            <ac:inkMk id="28" creationId="{1A91C813-5221-114A-9E47-E695B782F3C6}"/>
          </ac:inkMkLst>
        </pc:inkChg>
      </pc:sldChg>
    </pc:docChg>
  </pc:docChgLst>
  <pc:docChgLst>
    <pc:chgData name="Philipp Rufer" userId="16610d5c-46a2-47f7-9854-b842a0b2f41e" providerId="ADAL" clId="{24CD0430-BFDB-6247-A92C-C338DEA1E7BB}"/>
    <pc:docChg chg="modSld">
      <pc:chgData name="Philipp Rufer" userId="16610d5c-46a2-47f7-9854-b842a0b2f41e" providerId="ADAL" clId="{24CD0430-BFDB-6247-A92C-C338DEA1E7BB}" dt="2021-07-27T13:59:35.352" v="26" actId="14100"/>
      <pc:docMkLst>
        <pc:docMk/>
      </pc:docMkLst>
      <pc:sldChg chg="modSp mod">
        <pc:chgData name="Philipp Rufer" userId="16610d5c-46a2-47f7-9854-b842a0b2f41e" providerId="ADAL" clId="{24CD0430-BFDB-6247-A92C-C338DEA1E7BB}" dt="2021-07-27T13:59:35.352" v="26" actId="14100"/>
        <pc:sldMkLst>
          <pc:docMk/>
          <pc:sldMk cId="0" sldId="256"/>
        </pc:sldMkLst>
        <pc:spChg chg="mod">
          <ac:chgData name="Philipp Rufer" userId="16610d5c-46a2-47f7-9854-b842a0b2f41e" providerId="ADAL" clId="{24CD0430-BFDB-6247-A92C-C338DEA1E7BB}" dt="2021-07-27T13:59:35.352" v="26" actId="14100"/>
          <ac:spMkLst>
            <pc:docMk/>
            <pc:sldMk cId="0" sldId="256"/>
            <ac:spMk id="4" creationId="{9F2BCBA5-63FE-D44A-B9EA-289E48736772}"/>
          </ac:spMkLst>
        </pc:spChg>
        <pc:spChg chg="mod">
          <ac:chgData name="Philipp Rufer" userId="16610d5c-46a2-47f7-9854-b842a0b2f41e" providerId="ADAL" clId="{24CD0430-BFDB-6247-A92C-C338DEA1E7BB}" dt="2021-07-27T13:56:51.058" v="9" actId="108"/>
          <ac:spMkLst>
            <pc:docMk/>
            <pc:sldMk cId="0" sldId="256"/>
            <ac:spMk id="307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BFEC2736-8B77-4BEE-A772-161CDDBCAADA}" type="slidenum">
              <a:rPr lang="de-CH"/>
              <a:pPr>
                <a:defRPr/>
              </a:pPr>
              <a:t>‹N›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6271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3T14:17:31.243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64 16383,'96'-2'0,"-1"1"0,1-1 0,0 1 0,-6-1 0,1 1 0,-6-1 0,-13 1 0,-7-2 0,-5 0 0,27 0 0,3 1 0,-13-1 0,-1 1 0,5 1 0,-6 0 0,-3-1 0,1 2 0,16-2 0,1 0 0,-2 1 0,5 0 0,-2 0 0,-17 1 0,8 0 0,-17 0 0,1 0 0,-5 0 0,-2 0 0,1 0 0,-9 0 0,6 0 0,1 0 0,1 0 0,10 0 0,-3 0 0,9 0 0,-13 0 0,3 0 0,-12 0 0,10 0 0,-10 0 0,12 0 0,8 0 0,16 0 0,2 0 0,5 0 0,-13 0 0,0-2 0,-17 2 0,-12-2 0,-18 2 0,-5 0 0,-11-2 0,21 1 0,-6-1 0,22-1 0,3 3 0,-3-2 0,9 2 0,-16 0 0,8 0 0,-11 0 0,-3 0 0,5 0 0,-10 0 0,11 0 0,-6 0 0,8 0 0,4 0 0,6 0 0,-1 0 0,1 0 0,-3 0 0,-1 0 0,-9 0 0,1 0 0,-7 0 0,20 0 0,4 0 0,29 0 0,-44 0 0,2 0 0,8 0 0,1 0 0,-5-1 0,1 0 0,4 0 0,0 1 0,-6-1 0,-1 0 0,8 0 0,0 2 0,-9-1 0,0 0 0,5 0 0,1 0 0,-5 0 0,0 0 0,9 0 0,0 0 0,-8-1 0,0-1 0,6 2 0,0 0 0,-11-1 0,0 0 0,4 1 0,-1 0 0,40 0 0,5 0 0,-1 0 0,-41 0 0,0 0 0,-3 0 0,0 0 0,9 0 0,1 0 0,-1 0 0,0 0 0,7 0 0,-1 0 0,-6 0 0,0 0 0,6-1 0,-1 2 0,-11 0 0,-1 0 0,13-1 0,-2 1 0,-12 0 0,-2 0 0,9-1 0,-1 0 0,-9 0 0,-1 0 0,9 0 0,-1 0 0,31 0 0,-4 0 0,-31 0 0,10 0 0,-14 0 0,14 0 0,3 0 0,17 0 0,2 0 0,-33 0 0,2 0 0,-2 0 0,0 0 0,6 0 0,-1 0 0,-7 0 0,-1 0 0,40 0 0,-14 0 0,1 0 0,-10 0 0,10 0 0,9 3 0,5 2 0,-35-2 0,1 0 0,-5-1 0,1 1 0,5-2 0,0 0 0,-8 0 0,0 0 0,4-1 0,0 1 0,44 1 0,-45-2 0,1 0 0,-4 0 0,-1 0 0,6 0 0,-1 0 0,-4 0 0,1 0 0,3 0 0,-2 0 0,36 0 0,-3 0 0,-15 0 0,0 0 0,-13 0 0,-1 0 0,-14 0 0,12 0 0,-6 0 0,19 0 0,5 0 0,-24 0 0,2 0 0,38 0 0,-36 0 0,-1 0 0,28 0 0,4 0 0,-22 0 0,-1 0 0,-4 0 0,7 0 0,0 0 0,18 0 0,0 0 0,-31-1 0,2-1 0,38 0 0,1-3 0,-24 0 0,-8 1 0,-17 2 0,-6 0 0,-8 2 0,0 0 0,-5 0 0,3-1 0,5 0 0,13 0 0,3 1 0,14 0 0,-4 0 0,18 0 0,-8 0 0,27 0 0,1 2 0,-38-2 0,2 1 0,-10 0 0,0 0 0,1-1 0,-3 0 0,12 0 0,-18 1 0,-16-1 0,-8 3 0,20-3 0,1 2 0,16 0 0,-8-2 0,-4 2 0,-2-2 0,-5 0 0,-3 1 0,1 0 0,-1 0 0,-6-1 0,-4 1 0,15-1 0,-14 1 0,15-1 0,-17 0 0,-1 0 0,17 0 0,8 0 0,4 0 0,1 0 0,-21 0 0,-3 0 0,-1 0 0,-2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3T14:17:31.244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0 169 16383,'61'0'0,"-1"0"0,16 0 0,1 0 0,-5 0 0,2 0 0,-7 0 0,5 0 0,0 0 0,-4 0 0,0 0 0,1 0 0,7 0 0,2 0 0,-2 0 0,24 0 0,-2 0 0,1 0 0,-5 0 0,-18 0 0,-3 0 0,4 0 0,-1 0 0,-15 0 0,-1 0 0,7 0 0,1 0 0,2 0 0,3 0 0,22 0 0,4 0 0,-5-1 0,5-1 0,-15 2 0,5 0 0,-1-1 0,-5 1 0,0-2 0,1 1 0,10 1 0,3 0 0,-4 0 0,-12 0 0,-2 0 0,-1 0 0,-2 1 0,-1-1 0,-2-1 0,16 0 0,-1 0 0,6-1 0,-2 0 0,-10 0 0,-1 0 0,9-1 0,1 1 0,-4 1 0,0 1 0,10-2 0,0 1 0,-5-1 0,-1 1 0,4 1 0,-1-1 0,0-2 0,1 1 0,3 1 0,-1 1 0,-7-2 0,-1 1 0,3 0 0,3 2 0,-18-1 0,4 2 0,-5-2 0,11 1 0,-1-1 0,-10 1 0,2 0 0,-7 0 0,-7-1 0,-5 0 0,2 0 0,-1 0 0,-9 0 0,-2 0 0,39 0 0,-19 0 0,1 0 0,-14-2 0,3 2 0,-7-2 0,5 2 0,-5 0 0,10 0 0,4 0 0,14 0 0,-31 0 0,3 0 0,-1 0 0,2 0 0,7 0 0,0 0 0,-6 0 0,1 0 0,5 0 0,1 0 0,-5 0 0,1 0 0,9-1 0,2 0 0,-6 0 0,2 1 0,15-1 0,2-1 0,-2 2 0,3 0 0,-16 0 0,3 0 0,-1 0 0,24 0 0,1 0 0,-21 0 0,1 0 0,-1 0 0,25 1 0,-2-2 0,4 0 0,-3 0 0,-19 1 0,-3-1 0,-6-1 0,-2-1 0,-15 1 0,-2 1 0,48-2 0,-24 1 0,-14 0 0,-13 0 0,7 0 0,-4 0 0,14 0 0,3 1 0,23-1 0,-4 2 0,-31 0 0,0 0 0,46 0 0,-46 0 0,-1 0 0,39 0 0,3-2 0,-18 0 0,8-5 0,-16 2 0,7-2 0,-10 1 0,11 1 0,-5-2 0,12 3 0,0-1 0,6 2 0,-10 1 0,-3-2 0,-13 1 0,-2-5 0,-13 4 0,-2-2 0,-4 4 0,8-3 0,4 4 0,15-3 0,3 4 0,24-2 0,-12 1 0,11-1 0,-13 2 0,-1 0 0,-10 0 0,-5 0 0,-7 0 0,5 0 0,-4 0 0,6 0 0,-6 0 0,-6 0 0,7 0 0,-6 2 0,8 0 0,-8 2 0,0-1 0,-5-2 0,6-1 0,2 0 0,10 0 0,4 0 0,13 0 0,-9 2 0,3-1 0,-12 1 0,-6-2 0,-10 0 0,-8 0 0,-9 0 0,-2 1 0,-6-1 0,-5 2 0,10-1 0,-9-1 0,15 2 0,-14-2 0,7 0 0,-2 0 0,-6 0 0,8 1 0,-6 1 0,8 1 0,8-1 0,-2-1 0,-1-1 0,-12 0 0,-1 0 0,2 1 0,3 0 0,3 0 0,-8-1 0,-2 0 0,6 0 0,3 2 0,-4-2 0,-2 1 0,1 3 0,1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3T14:17:31.245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1 216 16383,'100'0'0,"1"0"0,1 0 0,-11 0 0,6 0 0,0 0 0,0 0 0,-2 0 0,-1 1 0,2-1 0,3-1 0,19 1 0,4-1 0,1-2 0,-2 2 0,-11 0 0,-2 0 0,-1-1 0,1 1 0,5 0 0,2-2 0,-4 2 0,-3 0 0,13-1 0,-4 0 0,-2 1 0,5-1 0,-2 1 0,-6 0 0,-23 1 0,-4 0 0,-2-1 0,30-1 0,-4 0 0,-23 2 0,-2 0 0,14 0 0,3 0 0,-2-1 0,5-2 0,-11 2 0,5 0 0,3-2 0,4 1 0,4-2 0,3 1 0,-15 1 0,2-2 0,2 2 0,-2-1 0,23 1 0,-2-2 0,2 0 0,-25 1 0,1 1 0,-1-1 0,-1 1 0,22-2 0,-1 2 0,1-2 0,-23 3 0,0-1 0,1 1 0,-5 0 0,19-2 0,-6 0 0,-1 0 0,-5 2 0,-3 0 0,-6-1 0,16-1 0,-6-3 0,3 4 0,-4-3 0,-22 1 0,-2-1 0,8 1 0,-1 1 0,-12-2 0,0 0 0,11 0 0,2 0 0,-9 1 0,1 0 0,12-1 0,4 0 0,-14 2 0,3 2 0,23-3 0,0 1 0,-18 1 0,0 0 0,12-2 0,-2 0 0,-16 2 0,-3 1 0,-1-2 0,-2 2 0,45 1 0,1 0 0,-1 0 0,-56 1 0,3 0 0,17 2 0,2-1 0,-6 0 0,3-1 0,10 3 0,1-1 0,-11-3 0,-1 0 0,7 3 0,-2-2 0,-10-2 0,0-2 0,8 2 0,-1-1 0,-10 0 0,-1 0 0,5 1 0,2-1 0,-4 2 0,2 0 0,21 0 0,0 0 0,-6 0 0,1 0 0,22-2 0,3 1 0,-16-1 0,-2 2 0,-5-1 0,-6-1 0,31 0 0,-61 1 0,-44 0 0,25 1 0,-3-1 0,21-1 0,-5 1 0,7 1 0,16 3 0,5-1 0,8 2 0,-24-2 0,-16-2 0,-23 0 0,4 2 0,15-2 0,-3 1 0,3-1 0,-12 1 0,-5 0 0,33 7 0,-20-4 0,15 2 0,-20-2 0,-1-4 0,2 1 0,-7-1 0,21 7 0,-19-4 0,5 2 0,-22-4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Textmasterformate durch Klicken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49229196-C9FC-4802-961C-4C00704C5580}" type="slidenum">
              <a:rPr lang="de-CH"/>
              <a:pPr>
                <a:defRPr/>
              </a:pPr>
              <a:t>‹N›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756278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70B7FB-FB30-4DBA-B871-427F0943A89C}" type="slidenum">
              <a:rPr lang="de-CH"/>
              <a:pPr/>
              <a:t>1</a:t>
            </a:fld>
            <a:endParaRPr lang="de-CH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229196-C9FC-4802-961C-4C00704C5580}" type="slidenum">
              <a:rPr lang="de-CH" smtClean="0"/>
              <a:pPr>
                <a:defRPr/>
              </a:pPr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56367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E2BAF-5C81-DC45-AE82-9F0A024560D9}" type="slidenum">
              <a:rPr lang="de-DE" smtClean="0">
                <a:solidFill>
                  <a:prstClr val="black"/>
                </a:solidFill>
              </a:rPr>
              <a:pPr/>
              <a:t>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42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229196-C9FC-4802-961C-4C00704C5580}" type="slidenum">
              <a:rPr lang="de-CH" smtClean="0"/>
              <a:pPr>
                <a:defRPr/>
              </a:pPr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94436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229196-C9FC-4802-961C-4C00704C5580}" type="slidenum">
              <a:rPr lang="de-CH" smtClean="0"/>
              <a:pPr>
                <a:defRPr/>
              </a:pPr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81412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229196-C9FC-4802-961C-4C00704C5580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CH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6772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 bwMode="gray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36885" y="1692052"/>
            <a:ext cx="8895080" cy="1570038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3988" y="3420251"/>
            <a:ext cx="8023013" cy="1830387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/>
            </a:lvl1pPr>
          </a:lstStyle>
          <a:p>
            <a:r>
              <a:rPr lang="de-DE" dirty="0"/>
              <a:t>Formatvorlage des Untertitelmasters durch Klicken bearbeiten</a:t>
            </a:r>
            <a:endParaRPr lang="de-CH" dirty="0"/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29B0731C-8A6E-8745-A4C6-1C2032F95197}"/>
              </a:ext>
            </a:extLst>
          </p:cNvPr>
          <p:cNvGrpSpPr/>
          <p:nvPr userDrawn="1"/>
        </p:nvGrpSpPr>
        <p:grpSpPr>
          <a:xfrm>
            <a:off x="0" y="7668716"/>
            <a:ext cx="10473878" cy="251892"/>
            <a:chOff x="0" y="7740724"/>
            <a:chExt cx="9151932" cy="251892"/>
          </a:xfrm>
        </p:grpSpPr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E2E9D2F5-8866-1043-AF80-17806120F5DF}"/>
                </a:ext>
              </a:extLst>
            </p:cNvPr>
            <p:cNvSpPr/>
            <p:nvPr userDrawn="1"/>
          </p:nvSpPr>
          <p:spPr>
            <a:xfrm>
              <a:off x="0" y="7740724"/>
              <a:ext cx="3059832" cy="251892"/>
            </a:xfrm>
            <a:prstGeom prst="rect">
              <a:avLst/>
            </a:prstGeom>
            <a:solidFill>
              <a:srgbClr val="0641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F005CCBD-5798-6941-8840-46C11A4A061E}"/>
                </a:ext>
              </a:extLst>
            </p:cNvPr>
            <p:cNvSpPr/>
            <p:nvPr userDrawn="1"/>
          </p:nvSpPr>
          <p:spPr>
            <a:xfrm>
              <a:off x="3053166" y="7740724"/>
              <a:ext cx="3045600" cy="251892"/>
            </a:xfrm>
            <a:prstGeom prst="rect">
              <a:avLst/>
            </a:prstGeom>
            <a:solidFill>
              <a:srgbClr val="D721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DEA6841D-168A-B84A-9279-785B5E351086}"/>
                </a:ext>
              </a:extLst>
            </p:cNvPr>
            <p:cNvSpPr/>
            <p:nvPr userDrawn="1"/>
          </p:nvSpPr>
          <p:spPr>
            <a:xfrm>
              <a:off x="6084168" y="7740724"/>
              <a:ext cx="3067764" cy="251892"/>
            </a:xfrm>
            <a:prstGeom prst="rect">
              <a:avLst/>
            </a:prstGeom>
            <a:solidFill>
              <a:srgbClr val="429E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9" name="Grafik 8">
            <a:extLst>
              <a:ext uri="{FF2B5EF4-FFF2-40B4-BE49-F238E27FC236}">
                <a16:creationId xmlns:a16="http://schemas.microsoft.com/office/drawing/2014/main" id="{8DBEDDDD-47C5-7B44-95F3-775C6006D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6526957"/>
            <a:ext cx="4608512" cy="7097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lnSpc>
                <a:spcPct val="114000"/>
              </a:lnSpc>
              <a:spcBef>
                <a:spcPts val="458"/>
              </a:spcBef>
              <a:spcAft>
                <a:spcPts val="320"/>
              </a:spcAft>
              <a:buClr>
                <a:srgbClr val="0641A2"/>
              </a:buClr>
              <a:defRPr sz="2200"/>
            </a:lvl1pPr>
            <a:lvl2pPr>
              <a:lnSpc>
                <a:spcPct val="114000"/>
              </a:lnSpc>
              <a:spcBef>
                <a:spcPts val="458"/>
              </a:spcBef>
              <a:spcAft>
                <a:spcPts val="320"/>
              </a:spcAft>
              <a:buClr>
                <a:srgbClr val="0641A2"/>
              </a:buClr>
              <a:defRPr sz="2200"/>
            </a:lvl2pPr>
            <a:lvl3pPr>
              <a:lnSpc>
                <a:spcPct val="114000"/>
              </a:lnSpc>
              <a:spcBef>
                <a:spcPts val="458"/>
              </a:spcBef>
              <a:spcAft>
                <a:spcPts val="320"/>
              </a:spcAft>
              <a:buClr>
                <a:srgbClr val="0641A2"/>
              </a:buClr>
              <a:defRPr sz="2200"/>
            </a:lvl3pPr>
            <a:lvl4pPr>
              <a:lnSpc>
                <a:spcPct val="114000"/>
              </a:lnSpc>
              <a:spcBef>
                <a:spcPts val="458"/>
              </a:spcBef>
              <a:spcAft>
                <a:spcPts val="320"/>
              </a:spcAft>
              <a:buClr>
                <a:srgbClr val="0641A2"/>
              </a:buClr>
              <a:defRPr sz="2200"/>
            </a:lvl4pPr>
            <a:lvl5pPr>
              <a:lnSpc>
                <a:spcPct val="114000"/>
              </a:lnSpc>
              <a:spcBef>
                <a:spcPts val="458"/>
              </a:spcBef>
              <a:spcAft>
                <a:spcPts val="320"/>
              </a:spcAft>
              <a:buClr>
                <a:srgbClr val="0641A2"/>
              </a:buClr>
              <a:defRPr sz="2200"/>
            </a:lvl5pPr>
          </a:lstStyle>
          <a:p>
            <a:pPr lvl="0"/>
            <a:r>
              <a:rPr lang="de-DE" dirty="0"/>
              <a:t>Textmasterformate durch Klicken </a:t>
            </a:r>
            <a:r>
              <a:rPr lang="de-DE" dirty="0" err="1"/>
              <a:t>bearbeitenfslkdjf</a:t>
            </a:r>
            <a:r>
              <a:rPr lang="de-DE" dirty="0"/>
              <a:t> </a:t>
            </a:r>
            <a:r>
              <a:rPr lang="de-DE" dirty="0" err="1"/>
              <a:t>söldkfj</a:t>
            </a:r>
            <a:r>
              <a:rPr lang="de-DE" dirty="0"/>
              <a:t> </a:t>
            </a:r>
            <a:r>
              <a:rPr lang="de-DE" dirty="0" err="1"/>
              <a:t>söldkjfsöldjflösdkjf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332DA8A-7B9E-F749-ACD3-53B0592EAA88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658589" y="179884"/>
            <a:ext cx="7870177" cy="960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200"/>
            </a:lvl1pPr>
          </a:lstStyle>
          <a:p>
            <a:pPr lvl="0"/>
            <a:r>
              <a:rPr lang="de-DE" dirty="0"/>
              <a:t>Test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48600" y="2005020"/>
            <a:ext cx="4491143" cy="4886325"/>
          </a:xfrm>
        </p:spPr>
        <p:txBody>
          <a:bodyPr/>
          <a:lstStyle>
            <a:lvl1pPr>
              <a:buClr>
                <a:srgbClr val="0641A2"/>
              </a:buClr>
              <a:defRPr sz="2200"/>
            </a:lvl1pPr>
            <a:lvl2pPr>
              <a:buClr>
                <a:srgbClr val="0641A2"/>
              </a:buClr>
              <a:defRPr sz="2200"/>
            </a:lvl2pPr>
            <a:lvl3pPr>
              <a:buClr>
                <a:srgbClr val="0641A2"/>
              </a:buClr>
              <a:defRPr sz="2200"/>
            </a:lvl3pPr>
            <a:lvl4pPr>
              <a:buClr>
                <a:srgbClr val="0641A2"/>
              </a:buClr>
              <a:defRPr sz="2200"/>
            </a:lvl4pPr>
            <a:lvl5pPr>
              <a:buClr>
                <a:srgbClr val="0641A2"/>
              </a:buClr>
              <a:defRPr sz="2200"/>
            </a:lvl5pPr>
            <a:lvl6pPr>
              <a:defRPr sz="2060"/>
            </a:lvl6pPr>
            <a:lvl7pPr>
              <a:defRPr sz="2060"/>
            </a:lvl7pPr>
            <a:lvl8pPr>
              <a:defRPr sz="2060"/>
            </a:lvl8pPr>
            <a:lvl9pPr>
              <a:defRPr sz="206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14157" y="2005020"/>
            <a:ext cx="4491143" cy="4886325"/>
          </a:xfrm>
        </p:spPr>
        <p:txBody>
          <a:bodyPr/>
          <a:lstStyle>
            <a:lvl1pPr>
              <a:buClr>
                <a:srgbClr val="0641A2"/>
              </a:buClr>
              <a:defRPr sz="2200"/>
            </a:lvl1pPr>
            <a:lvl2pPr>
              <a:buClr>
                <a:srgbClr val="0641A2"/>
              </a:buClr>
              <a:defRPr sz="2200"/>
            </a:lvl2pPr>
            <a:lvl3pPr>
              <a:buClr>
                <a:srgbClr val="0641A2"/>
              </a:buClr>
              <a:defRPr sz="2200"/>
            </a:lvl3pPr>
            <a:lvl4pPr>
              <a:buClr>
                <a:srgbClr val="0641A2"/>
              </a:buClr>
              <a:defRPr sz="2200"/>
            </a:lvl4pPr>
            <a:lvl5pPr>
              <a:buClr>
                <a:srgbClr val="0641A2"/>
              </a:buClr>
              <a:defRPr sz="2200"/>
            </a:lvl5pPr>
            <a:lvl6pPr>
              <a:defRPr sz="2060"/>
            </a:lvl6pPr>
            <a:lvl7pPr>
              <a:defRPr sz="2060"/>
            </a:lvl7pPr>
            <a:lvl8pPr>
              <a:defRPr sz="2060"/>
            </a:lvl8pPr>
            <a:lvl9pPr>
              <a:defRPr sz="206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217945B-704E-2541-B21D-D4BD758159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58589" y="-321987"/>
            <a:ext cx="91567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3200"/>
            </a:lvl1pPr>
          </a:lstStyle>
          <a:p>
            <a:pPr lvl="0"/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23241" y="1757370"/>
            <a:ext cx="4623771" cy="73183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523208" indent="0">
              <a:buNone/>
              <a:defRPr sz="2289" b="1"/>
            </a:lvl2pPr>
            <a:lvl3pPr marL="1046414" indent="0">
              <a:buNone/>
              <a:defRPr sz="2060" b="1"/>
            </a:lvl3pPr>
            <a:lvl4pPr marL="1569622" indent="0">
              <a:buNone/>
              <a:defRPr sz="1831" b="1"/>
            </a:lvl4pPr>
            <a:lvl5pPr marL="2092831" indent="0">
              <a:buNone/>
              <a:defRPr sz="1831" b="1"/>
            </a:lvl5pPr>
            <a:lvl6pPr marL="2616037" indent="0">
              <a:buNone/>
              <a:defRPr sz="1831" b="1"/>
            </a:lvl6pPr>
            <a:lvl7pPr marL="3139245" indent="0">
              <a:buNone/>
              <a:defRPr sz="1831" b="1"/>
            </a:lvl7pPr>
            <a:lvl8pPr marL="3662453" indent="0">
              <a:buNone/>
              <a:defRPr sz="1831" b="1"/>
            </a:lvl8pPr>
            <a:lvl9pPr marL="4185659" indent="0">
              <a:buNone/>
              <a:defRPr sz="1831" b="1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3241" y="2489200"/>
            <a:ext cx="4623771" cy="4521200"/>
          </a:xfrm>
        </p:spPr>
        <p:txBody>
          <a:bodyPr/>
          <a:lstStyle>
            <a:lvl1pPr>
              <a:buClr>
                <a:srgbClr val="0641A2"/>
              </a:buClr>
              <a:defRPr sz="2500"/>
            </a:lvl1pPr>
            <a:lvl2pPr>
              <a:buClr>
                <a:srgbClr val="0641A2"/>
              </a:buClr>
              <a:defRPr sz="2000"/>
            </a:lvl2pPr>
            <a:lvl3pPr>
              <a:buClr>
                <a:srgbClr val="0641A2"/>
              </a:buClr>
              <a:defRPr sz="1800"/>
            </a:lvl3pPr>
            <a:lvl4pPr>
              <a:buClr>
                <a:srgbClr val="0641A2"/>
              </a:buClr>
              <a:defRPr sz="1600"/>
            </a:lvl4pPr>
            <a:lvl5pPr>
              <a:buClr>
                <a:srgbClr val="0641A2"/>
              </a:buClr>
              <a:defRPr sz="1600"/>
            </a:lvl5pPr>
            <a:lvl6pPr>
              <a:defRPr sz="1831"/>
            </a:lvl6pPr>
            <a:lvl7pPr>
              <a:defRPr sz="1831"/>
            </a:lvl7pPr>
            <a:lvl8pPr>
              <a:defRPr sz="1831"/>
            </a:lvl8pPr>
            <a:lvl9pPr>
              <a:defRPr sz="1831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315977" y="1757370"/>
            <a:ext cx="4625587" cy="73183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523208" indent="0">
              <a:buNone/>
              <a:defRPr sz="2289" b="1"/>
            </a:lvl2pPr>
            <a:lvl3pPr marL="1046414" indent="0">
              <a:buNone/>
              <a:defRPr sz="2060" b="1"/>
            </a:lvl3pPr>
            <a:lvl4pPr marL="1569622" indent="0">
              <a:buNone/>
              <a:defRPr sz="1831" b="1"/>
            </a:lvl4pPr>
            <a:lvl5pPr marL="2092831" indent="0">
              <a:buNone/>
              <a:defRPr sz="1831" b="1"/>
            </a:lvl5pPr>
            <a:lvl6pPr marL="2616037" indent="0">
              <a:buNone/>
              <a:defRPr sz="1831" b="1"/>
            </a:lvl6pPr>
            <a:lvl7pPr marL="3139245" indent="0">
              <a:buNone/>
              <a:defRPr sz="1831" b="1"/>
            </a:lvl7pPr>
            <a:lvl8pPr marL="3662453" indent="0">
              <a:buNone/>
              <a:defRPr sz="1831" b="1"/>
            </a:lvl8pPr>
            <a:lvl9pPr marL="4185659" indent="0">
              <a:buNone/>
              <a:defRPr sz="1831" b="1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5315977" y="2489200"/>
            <a:ext cx="4625587" cy="4521200"/>
          </a:xfrm>
        </p:spPr>
        <p:txBody>
          <a:bodyPr/>
          <a:lstStyle>
            <a:lvl1pPr marL="305203" marR="0" indent="-2924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641A2"/>
              </a:buClr>
              <a:buSzTx/>
              <a:buFont typeface="Arial" panose="020B0604020202020204" pitchFamily="34" charset="0"/>
              <a:buChar char="•"/>
              <a:tabLst/>
              <a:defRPr sz="2200"/>
            </a:lvl1pPr>
            <a:lvl2pPr marL="664909" marR="0" indent="-319737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641A2"/>
              </a:buClr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971931" marR="0" indent="-26705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641A2"/>
              </a:buClr>
              <a:buSzTx/>
              <a:buFont typeface="Arial" panose="020B0604020202020204" pitchFamily="34" charset="0"/>
              <a:buChar char="•"/>
              <a:tabLst/>
              <a:defRPr sz="1800"/>
            </a:lvl3pPr>
            <a:lvl4pPr marL="1278952" marR="0" indent="-307022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641A2"/>
              </a:buClr>
              <a:buSzTx/>
              <a:buFont typeface="Arial" panose="020B0604020202020204" pitchFamily="34" charset="0"/>
              <a:buChar char="•"/>
              <a:tabLst/>
              <a:defRPr sz="1600"/>
            </a:lvl4pPr>
            <a:lvl5pPr marL="1638657" marR="0" indent="-307022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0641A2"/>
              </a:buClr>
              <a:buSzTx/>
              <a:buFont typeface="Arial" panose="020B0604020202020204" pitchFamily="34" charset="0"/>
              <a:buChar char="•"/>
              <a:tabLst/>
              <a:defRPr sz="1600"/>
            </a:lvl5pPr>
            <a:lvl6pPr>
              <a:defRPr sz="1831"/>
            </a:lvl6pPr>
            <a:lvl7pPr>
              <a:defRPr sz="1831"/>
            </a:lvl7pPr>
            <a:lvl8pPr>
              <a:defRPr sz="1831"/>
            </a:lvl8pPr>
            <a:lvl9pPr>
              <a:defRPr sz="1831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36F1DA0E-60AD-0542-A78A-88D1A73E36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58589" y="-321987"/>
            <a:ext cx="91567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3200"/>
            </a:lvl1pPr>
          </a:lstStyle>
          <a:p>
            <a:pPr lvl="0"/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7684" y="349250"/>
            <a:ext cx="9156700" cy="139065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48600" y="2005014"/>
            <a:ext cx="4491143" cy="488632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14157" y="2005014"/>
            <a:ext cx="4491143" cy="488632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E41DA-32EF-45EE-93B2-F3856D1145DF}" type="slidenum">
              <a:rPr lang="de-CH"/>
              <a:pPr>
                <a:defRPr/>
              </a:pPr>
              <a:t>‹N›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90335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993B14EB-54EF-524D-BA7F-4B33EB428A55}"/>
              </a:ext>
            </a:extLst>
          </p:cNvPr>
          <p:cNvSpPr/>
          <p:nvPr userDrawn="1"/>
        </p:nvSpPr>
        <p:spPr>
          <a:xfrm>
            <a:off x="0" y="1"/>
            <a:ext cx="8611175" cy="1187995"/>
          </a:xfrm>
          <a:prstGeom prst="rect">
            <a:avLst/>
          </a:prstGeom>
          <a:solidFill>
            <a:srgbClr val="064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641A2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8600" y="1679764"/>
            <a:ext cx="9303942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Textmasterformate durch Klicken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59AA5C10-10EE-C94B-996B-5DBAF29E580B}"/>
              </a:ext>
            </a:extLst>
          </p:cNvPr>
          <p:cNvSpPr/>
          <p:nvPr userDrawn="1"/>
        </p:nvSpPr>
        <p:spPr>
          <a:xfrm>
            <a:off x="0" y="7668716"/>
            <a:ext cx="3501808" cy="251892"/>
          </a:xfrm>
          <a:prstGeom prst="rect">
            <a:avLst/>
          </a:prstGeom>
          <a:solidFill>
            <a:srgbClr val="064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0953912-9A88-814C-A99F-612658020BD7}"/>
              </a:ext>
            </a:extLst>
          </p:cNvPr>
          <p:cNvSpPr/>
          <p:nvPr userDrawn="1"/>
        </p:nvSpPr>
        <p:spPr>
          <a:xfrm>
            <a:off x="3494179" y="7668716"/>
            <a:ext cx="3485520" cy="251892"/>
          </a:xfrm>
          <a:prstGeom prst="rect">
            <a:avLst/>
          </a:prstGeom>
          <a:solidFill>
            <a:srgbClr val="D72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32A3C337-70E2-0545-B8C6-D3A361CDBF50}"/>
              </a:ext>
            </a:extLst>
          </p:cNvPr>
          <p:cNvSpPr/>
          <p:nvPr userDrawn="1"/>
        </p:nvSpPr>
        <p:spPr>
          <a:xfrm>
            <a:off x="6962996" y="7668716"/>
            <a:ext cx="3510885" cy="251892"/>
          </a:xfrm>
          <a:prstGeom prst="rect">
            <a:avLst/>
          </a:prstGeom>
          <a:solidFill>
            <a:srgbClr val="429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93B37404-6637-F640-8FFE-10868D6FFAB6}"/>
              </a:ext>
            </a:extLst>
          </p:cNvPr>
          <p:cNvSpPr txBox="1">
            <a:spLocks/>
          </p:cNvSpPr>
          <p:nvPr userDrawn="1"/>
        </p:nvSpPr>
        <p:spPr>
          <a:xfrm>
            <a:off x="630716" y="7617715"/>
            <a:ext cx="956886" cy="365125"/>
          </a:xfrm>
          <a:prstGeom prst="rect">
            <a:avLst/>
          </a:prstGeom>
        </p:spPr>
        <p:txBody>
          <a:bodyPr vert="horz" lIns="104648" tIns="52324" rIns="104648" bIns="52324" rtlCol="0" anchor="ctr"/>
          <a:lstStyle>
            <a:defPPr>
              <a:defRPr lang="de-CH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22442D0D-C005-624C-9424-C3C0683CA9BA}" type="slidenum">
              <a:rPr lang="de-DE" sz="1259" b="1" smtClean="0">
                <a:solidFill>
                  <a:schemeClr val="bg1"/>
                </a:solidFill>
                <a:latin typeface="Martel Sans" pitchFamily="2" charset="77"/>
                <a:cs typeface="Martel Sans" pitchFamily="2" charset="77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de-DE" sz="1259" b="1" dirty="0">
              <a:solidFill>
                <a:schemeClr val="bg1"/>
              </a:solidFill>
              <a:latin typeface="Martel Sans" pitchFamily="2" charset="77"/>
              <a:cs typeface="Martel Sans" pitchFamily="2" charset="77"/>
            </a:endParaRP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5EAA11B7-6A2B-C641-BF63-28D95B2CC05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58589" y="179884"/>
            <a:ext cx="7787768" cy="960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648" tIns="52324" rIns="104648" bIns="52324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0">
                <a:solidFill>
                  <a:schemeClr val="bg1"/>
                </a:solidFill>
                <a:latin typeface="Martel Sans" pitchFamily="2" charset="77"/>
                <a:ea typeface="+mj-ea"/>
                <a:cs typeface="Martel Sans" pitchFamily="2" charset="77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endParaRPr lang="de-DE" sz="3200" kern="0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B6FAF06-BE5B-344D-A5B7-C831A4521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5969" y="323900"/>
            <a:ext cx="996573" cy="5568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7" r:id="rId2"/>
    <p:sldLayoutId id="2147483669" r:id="rId3"/>
    <p:sldLayoutId id="2147483670" r:id="rId4"/>
    <p:sldLayoutId id="2147483680" r:id="rId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62" b="1" i="0">
          <a:solidFill>
            <a:schemeClr val="bg1"/>
          </a:solidFill>
          <a:latin typeface="Martel Sans" pitchFamily="2" charset="77"/>
          <a:ea typeface="+mj-ea"/>
          <a:cs typeface="Martel Sans" pitchFamily="2" charset="77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349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349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349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349">
          <a:solidFill>
            <a:schemeClr val="tx2"/>
          </a:solidFill>
          <a:latin typeface="Verdana" pitchFamily="34" charset="0"/>
        </a:defRPr>
      </a:lvl5pPr>
      <a:lvl6pPr marL="523208" algn="l" rtl="0" eaLnBrk="1" fontAlgn="base" hangingPunct="1">
        <a:spcBef>
          <a:spcPct val="0"/>
        </a:spcBef>
        <a:spcAft>
          <a:spcPct val="0"/>
        </a:spcAft>
        <a:defRPr sz="4349">
          <a:solidFill>
            <a:schemeClr val="tx2"/>
          </a:solidFill>
          <a:latin typeface="Verdana" pitchFamily="34" charset="0"/>
        </a:defRPr>
      </a:lvl6pPr>
      <a:lvl7pPr marL="1046414" algn="l" rtl="0" eaLnBrk="1" fontAlgn="base" hangingPunct="1">
        <a:spcBef>
          <a:spcPct val="0"/>
        </a:spcBef>
        <a:spcAft>
          <a:spcPct val="0"/>
        </a:spcAft>
        <a:defRPr sz="4349">
          <a:solidFill>
            <a:schemeClr val="tx2"/>
          </a:solidFill>
          <a:latin typeface="Verdana" pitchFamily="34" charset="0"/>
        </a:defRPr>
      </a:lvl7pPr>
      <a:lvl8pPr marL="1569622" algn="l" rtl="0" eaLnBrk="1" fontAlgn="base" hangingPunct="1">
        <a:spcBef>
          <a:spcPct val="0"/>
        </a:spcBef>
        <a:spcAft>
          <a:spcPct val="0"/>
        </a:spcAft>
        <a:defRPr sz="4349">
          <a:solidFill>
            <a:schemeClr val="tx2"/>
          </a:solidFill>
          <a:latin typeface="Verdana" pitchFamily="34" charset="0"/>
        </a:defRPr>
      </a:lvl8pPr>
      <a:lvl9pPr marL="2092831" algn="l" rtl="0" eaLnBrk="1" fontAlgn="base" hangingPunct="1">
        <a:spcBef>
          <a:spcPct val="0"/>
        </a:spcBef>
        <a:spcAft>
          <a:spcPct val="0"/>
        </a:spcAft>
        <a:defRPr sz="4349">
          <a:solidFill>
            <a:schemeClr val="tx2"/>
          </a:solidFill>
          <a:latin typeface="Verdana" pitchFamily="34" charset="0"/>
        </a:defRPr>
      </a:lvl9pPr>
    </p:titleStyle>
    <p:bodyStyle>
      <a:lvl1pPr marL="305203" indent="-292488" algn="l" rtl="0" eaLnBrk="1" fontAlgn="base" hangingPunct="1">
        <a:spcBef>
          <a:spcPct val="20000"/>
        </a:spcBef>
        <a:spcAft>
          <a:spcPct val="0"/>
        </a:spcAft>
        <a:buClr>
          <a:srgbClr val="3366CC"/>
        </a:buClr>
        <a:buFont typeface="Arial" panose="020B0604020202020204" pitchFamily="34" charset="0"/>
        <a:buChar char="•"/>
        <a:tabLst/>
        <a:defRPr sz="2200" b="0" i="0">
          <a:solidFill>
            <a:schemeClr val="tx1"/>
          </a:solidFill>
          <a:latin typeface="Martel Sans" pitchFamily="2" charset="77"/>
          <a:ea typeface="+mn-ea"/>
          <a:cs typeface="Martel Sans" pitchFamily="2" charset="77"/>
        </a:defRPr>
      </a:lvl1pPr>
      <a:lvl2pPr marL="664909" indent="-319737" algn="l" rtl="0" eaLnBrk="1" fontAlgn="base" hangingPunct="1">
        <a:spcBef>
          <a:spcPct val="20000"/>
        </a:spcBef>
        <a:spcAft>
          <a:spcPct val="0"/>
        </a:spcAft>
        <a:buClr>
          <a:srgbClr val="3366CC"/>
        </a:buClr>
        <a:buFont typeface="Arial" panose="020B0604020202020204" pitchFamily="34" charset="0"/>
        <a:buChar char="•"/>
        <a:tabLst/>
        <a:defRPr sz="2200" b="0" i="0">
          <a:solidFill>
            <a:schemeClr val="tx1"/>
          </a:solidFill>
          <a:latin typeface="Martel Sans" pitchFamily="2" charset="77"/>
          <a:cs typeface="Martel Sans" pitchFamily="2" charset="77"/>
        </a:defRPr>
      </a:lvl2pPr>
      <a:lvl3pPr marL="971931" indent="-267055" algn="l" rtl="0" eaLnBrk="1" fontAlgn="base" hangingPunct="1">
        <a:spcBef>
          <a:spcPct val="20000"/>
        </a:spcBef>
        <a:spcAft>
          <a:spcPct val="0"/>
        </a:spcAft>
        <a:buClr>
          <a:srgbClr val="3366CC"/>
        </a:buClr>
        <a:buFont typeface="Arial" panose="020B0604020202020204" pitchFamily="34" charset="0"/>
        <a:buChar char="•"/>
        <a:tabLst/>
        <a:defRPr sz="2200" b="0" i="0">
          <a:solidFill>
            <a:schemeClr val="tx1"/>
          </a:solidFill>
          <a:latin typeface="Martel Sans" pitchFamily="2" charset="77"/>
          <a:cs typeface="Martel Sans" pitchFamily="2" charset="77"/>
        </a:defRPr>
      </a:lvl3pPr>
      <a:lvl4pPr marL="1278952" indent="-307022" algn="l" rtl="0" eaLnBrk="1" fontAlgn="base" hangingPunct="1">
        <a:spcBef>
          <a:spcPct val="20000"/>
        </a:spcBef>
        <a:spcAft>
          <a:spcPct val="0"/>
        </a:spcAft>
        <a:buClr>
          <a:srgbClr val="3366CC"/>
        </a:buClr>
        <a:buFont typeface="Arial" panose="020B0604020202020204" pitchFamily="34" charset="0"/>
        <a:buChar char="•"/>
        <a:tabLst/>
        <a:defRPr sz="2200" b="0" i="0">
          <a:solidFill>
            <a:schemeClr val="tx1"/>
          </a:solidFill>
          <a:latin typeface="Martel Sans" pitchFamily="2" charset="77"/>
          <a:cs typeface="Martel Sans" pitchFamily="2" charset="77"/>
        </a:defRPr>
      </a:lvl4pPr>
      <a:lvl5pPr marL="1638657" indent="-307022" algn="l" rtl="0" eaLnBrk="1" fontAlgn="base" hangingPunct="1">
        <a:spcBef>
          <a:spcPct val="25000"/>
        </a:spcBef>
        <a:spcAft>
          <a:spcPct val="0"/>
        </a:spcAft>
        <a:buClr>
          <a:srgbClr val="3366CC"/>
        </a:buClr>
        <a:buFont typeface="Arial" panose="020B0604020202020204" pitchFamily="34" charset="0"/>
        <a:buChar char="•"/>
        <a:tabLst/>
        <a:defRPr sz="2200" b="0" i="0">
          <a:solidFill>
            <a:schemeClr val="tx1"/>
          </a:solidFill>
          <a:latin typeface="Martel Sans" pitchFamily="2" charset="77"/>
          <a:cs typeface="Martel Sans" pitchFamily="2" charset="77"/>
        </a:defRPr>
      </a:lvl5pPr>
      <a:lvl6pPr marL="2919426" indent="-455991" algn="l" rtl="0" eaLnBrk="1" fontAlgn="base" hangingPunct="1">
        <a:spcBef>
          <a:spcPct val="25000"/>
        </a:spcBef>
        <a:spcAft>
          <a:spcPct val="0"/>
        </a:spcAft>
        <a:buClr>
          <a:srgbClr val="3366CC"/>
        </a:buClr>
        <a:buFont typeface="Wingdings" pitchFamily="2" charset="2"/>
        <a:buChar char="§"/>
        <a:defRPr sz="2289">
          <a:solidFill>
            <a:schemeClr val="tx1"/>
          </a:solidFill>
          <a:latin typeface="+mn-lt"/>
        </a:defRPr>
      </a:lvl6pPr>
      <a:lvl7pPr marL="3442633" indent="-455991" algn="l" rtl="0" eaLnBrk="1" fontAlgn="base" hangingPunct="1">
        <a:spcBef>
          <a:spcPct val="25000"/>
        </a:spcBef>
        <a:spcAft>
          <a:spcPct val="0"/>
        </a:spcAft>
        <a:buClr>
          <a:srgbClr val="3366CC"/>
        </a:buClr>
        <a:buFont typeface="Wingdings" pitchFamily="2" charset="2"/>
        <a:buChar char="§"/>
        <a:defRPr sz="2289">
          <a:solidFill>
            <a:schemeClr val="tx1"/>
          </a:solidFill>
          <a:latin typeface="+mn-lt"/>
        </a:defRPr>
      </a:lvl7pPr>
      <a:lvl8pPr marL="3965840" indent="-455991" algn="l" rtl="0" eaLnBrk="1" fontAlgn="base" hangingPunct="1">
        <a:spcBef>
          <a:spcPct val="25000"/>
        </a:spcBef>
        <a:spcAft>
          <a:spcPct val="0"/>
        </a:spcAft>
        <a:buClr>
          <a:srgbClr val="3366CC"/>
        </a:buClr>
        <a:buFont typeface="Wingdings" pitchFamily="2" charset="2"/>
        <a:buChar char="§"/>
        <a:defRPr sz="2289">
          <a:solidFill>
            <a:schemeClr val="tx1"/>
          </a:solidFill>
          <a:latin typeface="+mn-lt"/>
        </a:defRPr>
      </a:lvl8pPr>
      <a:lvl9pPr marL="4489049" indent="-455991" algn="l" rtl="0" eaLnBrk="1" fontAlgn="base" hangingPunct="1">
        <a:spcBef>
          <a:spcPct val="25000"/>
        </a:spcBef>
        <a:spcAft>
          <a:spcPct val="0"/>
        </a:spcAft>
        <a:buClr>
          <a:srgbClr val="3366CC"/>
        </a:buClr>
        <a:buFont typeface="Wingdings" pitchFamily="2" charset="2"/>
        <a:buChar char="§"/>
        <a:defRPr sz="2289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1046414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1pPr>
      <a:lvl2pPr marL="523208" algn="l" defTabSz="1046414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2pPr>
      <a:lvl3pPr marL="1046414" algn="l" defTabSz="1046414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3pPr>
      <a:lvl4pPr marL="1569622" algn="l" defTabSz="1046414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4pPr>
      <a:lvl5pPr marL="2092831" algn="l" defTabSz="1046414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5pPr>
      <a:lvl6pPr marL="2616037" algn="l" defTabSz="1046414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6pPr>
      <a:lvl7pPr marL="3139245" algn="l" defTabSz="1046414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7pPr>
      <a:lvl8pPr marL="3662453" algn="l" defTabSz="1046414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8pPr>
      <a:lvl9pPr marL="4185659" algn="l" defTabSz="1046414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72" userDrawn="1">
          <p15:clr>
            <a:srgbClr val="F26B43"/>
          </p15:clr>
        </p15:guide>
        <p15:guide id="2" pos="32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customXml" Target="../ink/ink2.xml"/><Relationship Id="rId10" Type="http://schemas.openxmlformats.org/officeDocument/2006/relationships/image" Target="../media/image8.tiff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52450" y="1260004"/>
            <a:ext cx="9720510" cy="3226222"/>
          </a:xfrm>
        </p:spPr>
        <p:txBody>
          <a:bodyPr/>
          <a:lstStyle/>
          <a:p>
            <a:r>
              <a:rPr lang="it-IT" sz="5400" dirty="0"/>
              <a:t>Medicina, non burocrazia!</a:t>
            </a:r>
            <a:br>
              <a:rPr lang="it-IT" sz="4400" dirty="0"/>
            </a:br>
            <a:br>
              <a:rPr lang="it-IT" sz="3200" dirty="0"/>
            </a:br>
            <a:r>
              <a:rPr lang="it-IT" dirty="0"/>
              <a:t>Workshop ideativo “Riduzione della burocrazia” </a:t>
            </a:r>
            <a:br>
              <a:rPr lang="it-IT" dirty="0"/>
            </a:br>
            <a:r>
              <a:rPr lang="it-IT" i="1" dirty="0">
                <a:highlight>
                  <a:srgbClr val="C0C0C0"/>
                </a:highlight>
              </a:rPr>
              <a:t>Nome della vostra clinica</a:t>
            </a:r>
            <a:br>
              <a:rPr lang="it-IT" dirty="0"/>
            </a:br>
            <a:endParaRPr lang="it-IT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F2BCBA5-63FE-D44A-B9EA-289E48736772}"/>
              </a:ext>
            </a:extLst>
          </p:cNvPr>
          <p:cNvSpPr txBox="1">
            <a:spLocks noChangeArrowheads="1"/>
          </p:cNvSpPr>
          <p:nvPr/>
        </p:nvSpPr>
        <p:spPr>
          <a:xfrm>
            <a:off x="559076" y="4572372"/>
            <a:ext cx="7193604" cy="1792154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i="0">
                <a:solidFill>
                  <a:schemeClr val="tx1"/>
                </a:solidFill>
                <a:latin typeface="Martel Sans" pitchFamily="2" charset="77"/>
                <a:ea typeface="+mj-ea"/>
                <a:cs typeface="Martel Sans" pitchFamily="2" charset="77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349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349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349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349">
                <a:solidFill>
                  <a:schemeClr val="tx2"/>
                </a:solidFill>
                <a:latin typeface="Verdana" pitchFamily="34" charset="0"/>
              </a:defRPr>
            </a:lvl5pPr>
            <a:lvl6pPr marL="523208" algn="l" rtl="0" eaLnBrk="1" fontAlgn="base" hangingPunct="1">
              <a:spcBef>
                <a:spcPct val="0"/>
              </a:spcBef>
              <a:spcAft>
                <a:spcPct val="0"/>
              </a:spcAft>
              <a:defRPr sz="4349">
                <a:solidFill>
                  <a:schemeClr val="tx2"/>
                </a:solidFill>
                <a:latin typeface="Verdana" pitchFamily="34" charset="0"/>
              </a:defRPr>
            </a:lvl6pPr>
            <a:lvl7pPr marL="1046414" algn="l" rtl="0" eaLnBrk="1" fontAlgn="base" hangingPunct="1">
              <a:spcBef>
                <a:spcPct val="0"/>
              </a:spcBef>
              <a:spcAft>
                <a:spcPct val="0"/>
              </a:spcAft>
              <a:defRPr sz="4349">
                <a:solidFill>
                  <a:schemeClr val="tx2"/>
                </a:solidFill>
                <a:latin typeface="Verdana" pitchFamily="34" charset="0"/>
              </a:defRPr>
            </a:lvl7pPr>
            <a:lvl8pPr marL="1569622" algn="l" rtl="0" eaLnBrk="1" fontAlgn="base" hangingPunct="1">
              <a:spcBef>
                <a:spcPct val="0"/>
              </a:spcBef>
              <a:spcAft>
                <a:spcPct val="0"/>
              </a:spcAft>
              <a:defRPr sz="4349">
                <a:solidFill>
                  <a:schemeClr val="tx2"/>
                </a:solidFill>
                <a:latin typeface="Verdana" pitchFamily="34" charset="0"/>
              </a:defRPr>
            </a:lvl8pPr>
            <a:lvl9pPr marL="2092831" algn="l" rtl="0" eaLnBrk="1" fontAlgn="base" hangingPunct="1">
              <a:spcBef>
                <a:spcPct val="0"/>
              </a:spcBef>
              <a:spcAft>
                <a:spcPct val="0"/>
              </a:spcAft>
              <a:defRPr sz="4349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it-IT" sz="2800" b="0" dirty="0"/>
              <a:t>Sviluppo di possibili soluzioni per organizzare i compiti dei medici in modo più efficiente, definendo processi più snelli.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0E765760-CE03-9042-B910-C888782112C6}"/>
              </a:ext>
            </a:extLst>
          </p:cNvPr>
          <p:cNvSpPr/>
          <p:nvPr/>
        </p:nvSpPr>
        <p:spPr>
          <a:xfrm>
            <a:off x="7752680" y="251892"/>
            <a:ext cx="2447702" cy="7920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Logo dell’ospedale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36BA725-6B57-0046-962A-2206D16610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077" t="19988" b="37338"/>
          <a:stretch/>
        </p:blipFill>
        <p:spPr>
          <a:xfrm>
            <a:off x="7392640" y="4028288"/>
            <a:ext cx="2357171" cy="288032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9182A45-8E98-5545-919E-263E6C324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15" indent="0">
              <a:buNone/>
            </a:pPr>
            <a:r>
              <a:rPr lang="it-IT" b="1" dirty="0">
                <a:latin typeface="Martel Sans" panose="00000500000000000000" pitchFamily="2" charset="0"/>
                <a:cs typeface="Martel Sans" panose="00000500000000000000" pitchFamily="2" charset="0"/>
              </a:rPr>
              <a:t>Svolgimento del workshop ideativo</a:t>
            </a:r>
          </a:p>
          <a:p>
            <a:pPr marL="12715" indent="0">
              <a:buNone/>
            </a:pPr>
            <a:endParaRPr lang="de-DE" b="1" dirty="0">
              <a:latin typeface="Martel Sans" panose="00000500000000000000" pitchFamily="2" charset="0"/>
              <a:cs typeface="Martel Sans" panose="00000500000000000000" pitchFamily="2" charset="0"/>
            </a:endParaRPr>
          </a:p>
          <a:p>
            <a:pPr>
              <a:buClr>
                <a:srgbClr val="0070C0"/>
              </a:buClr>
            </a:pPr>
            <a:r>
              <a:rPr lang="it-IT" dirty="0"/>
              <a:t>14:00 – Saluti di benvenuto e introduzione (Resp. di progetto)</a:t>
            </a:r>
            <a:br>
              <a:rPr lang="it-IT" dirty="0"/>
            </a:br>
            <a:endParaRPr lang="it-IT" dirty="0"/>
          </a:p>
          <a:p>
            <a:pPr>
              <a:buClr>
                <a:srgbClr val="0070C0"/>
              </a:buClr>
            </a:pPr>
            <a:r>
              <a:rPr lang="it-IT" dirty="0"/>
              <a:t>14:15 – Workshop ideativo “Riduzione della burocrazia” (Team di progetto) </a:t>
            </a:r>
            <a:br>
              <a:rPr lang="it-IT" dirty="0"/>
            </a:br>
            <a:endParaRPr lang="it-IT" dirty="0"/>
          </a:p>
          <a:p>
            <a:pPr>
              <a:buClr>
                <a:srgbClr val="0070C0"/>
              </a:buClr>
            </a:pPr>
            <a:r>
              <a:rPr lang="it-IT" dirty="0"/>
              <a:t>15:30 – Prossimi passi (Resp. di progetto)</a:t>
            </a:r>
          </a:p>
          <a:p>
            <a:pPr>
              <a:buClr>
                <a:srgbClr val="0070C0"/>
              </a:buClr>
            </a:pPr>
            <a:endParaRPr lang="de-DE" dirty="0"/>
          </a:p>
          <a:p>
            <a:pPr>
              <a:buClr>
                <a:srgbClr val="0070C0"/>
              </a:buClr>
            </a:pPr>
            <a:r>
              <a:rPr lang="it-IT" dirty="0"/>
              <a:t>16:00 – Fine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C3B64BF-0832-6240-8EF9-B0C30EDFA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Programma </a:t>
            </a:r>
          </a:p>
        </p:txBody>
      </p:sp>
    </p:spTree>
    <p:extLst>
      <p:ext uri="{BB962C8B-B14F-4D97-AF65-F5344CB8AC3E}">
        <p14:creationId xmlns:p14="http://schemas.microsoft.com/office/powerpoint/2010/main" val="2600555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9182A45-8E98-5545-919E-263E6C324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31" y="5580484"/>
            <a:ext cx="8180030" cy="1921709"/>
          </a:xfrm>
        </p:spPr>
        <p:txBody>
          <a:bodyPr/>
          <a:lstStyle/>
          <a:p>
            <a:pPr marL="12715" indent="0" algn="just">
              <a:buNone/>
            </a:pPr>
            <a:r>
              <a:rPr lang="it-IT" sz="1800"/>
              <a:t>Il computer al posto dei pazienti: questa è la realtà nel settore sanitario svizzero. Soprattutto i medici più giovani oggi stanno più in ufficio che vicino ai malati. “Così non va”, abbiamo pensato noi dell’asmac e, nell’agosto 2017, abbiamo lanciato la campagna “Medicina, non burocrazia!”. </a:t>
            </a:r>
          </a:p>
          <a:p>
            <a:pPr marL="12715" indent="0" algn="just">
              <a:buNone/>
            </a:pPr>
            <a:r>
              <a:rPr lang="it-IT" sz="1800"/>
              <a:t>L’obiettivo è ottenere miglioramenti in modo costruttivo e concreto.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C3B64BF-0832-6240-8EF9-B0C30EDFA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Di che cosa si tratta?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3076A2C-6485-A147-A805-EBD15B708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0" y="1476028"/>
            <a:ext cx="6624290" cy="398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418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CBCE45FA-0F0E-3F46-B397-70FA82B8830F}"/>
              </a:ext>
            </a:extLst>
          </p:cNvPr>
          <p:cNvGrpSpPr/>
          <p:nvPr/>
        </p:nvGrpSpPr>
        <p:grpSpPr>
          <a:xfrm>
            <a:off x="4353322" y="4538376"/>
            <a:ext cx="5790600" cy="515730"/>
            <a:chOff x="4215412" y="4133635"/>
            <a:chExt cx="5790600" cy="51573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CA32C2B6-FEA4-FE41-8E9A-E1F7EE28DA12}"/>
                    </a:ext>
                  </a:extLst>
                </p14:cNvPr>
                <p14:cNvContentPartPr/>
                <p14:nvPr/>
              </p14:nvContentPartPr>
              <p14:xfrm>
                <a:off x="4215412" y="4133635"/>
                <a:ext cx="5790600" cy="2304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ED619370-105E-D746-8E43-0D73E14953A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125772" y="3953635"/>
                  <a:ext cx="597024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E316A85-DC83-0746-9859-1147F60DBFE1}"/>
                    </a:ext>
                  </a:extLst>
                </p14:cNvPr>
                <p14:cNvContentPartPr/>
                <p14:nvPr/>
              </p14:nvContentPartPr>
              <p14:xfrm>
                <a:off x="4262212" y="4341355"/>
                <a:ext cx="5706360" cy="6120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8889199F-CA00-E648-953B-D698CFE7013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172212" y="4161355"/>
                  <a:ext cx="588600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1A91C813-5221-114A-9E47-E695B782F3C6}"/>
                    </a:ext>
                  </a:extLst>
                </p14:cNvPr>
                <p14:cNvContentPartPr/>
                <p14:nvPr/>
              </p14:nvContentPartPr>
              <p14:xfrm>
                <a:off x="4278051" y="4570674"/>
                <a:ext cx="5075587" cy="78691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1A91C813-5221-114A-9E47-E695B782F3C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188052" y="4390190"/>
                  <a:ext cx="5255225" cy="439298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8" name="Eine Ecke des Rechtecks schneiden 17">
            <a:extLst>
              <a:ext uri="{FF2B5EF4-FFF2-40B4-BE49-F238E27FC236}">
                <a16:creationId xmlns:a16="http://schemas.microsoft.com/office/drawing/2014/main" id="{FCEE855E-127A-8D44-9CBF-2B34D93909AF}"/>
              </a:ext>
            </a:extLst>
          </p:cNvPr>
          <p:cNvSpPr/>
          <p:nvPr/>
        </p:nvSpPr>
        <p:spPr>
          <a:xfrm>
            <a:off x="407864" y="1403751"/>
            <a:ext cx="3384376" cy="409403"/>
          </a:xfrm>
          <a:prstGeom prst="snip1Rect">
            <a:avLst/>
          </a:prstGeom>
          <a:solidFill>
            <a:schemeClr val="bg1">
              <a:lumMod val="85000"/>
            </a:schemeClr>
          </a:solidFill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886F93AA-518F-E744-B30E-DDAE0FFD146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251" y="4939526"/>
            <a:ext cx="2371589" cy="688242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382E0EB2-BAF0-F949-8A78-451A95BD42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40426" y="3266186"/>
            <a:ext cx="2546168" cy="2546168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/>
              <a:t>Panoramica dello svolgimento</a:t>
            </a:r>
          </a:p>
        </p:txBody>
      </p:sp>
      <p:grpSp>
        <p:nvGrpSpPr>
          <p:cNvPr id="14" name="Gruppieren 4">
            <a:extLst>
              <a:ext uri="{FF2B5EF4-FFF2-40B4-BE49-F238E27FC236}">
                <a16:creationId xmlns:a16="http://schemas.microsoft.com/office/drawing/2014/main" id="{EA12D013-869A-6E4E-9BF6-1944D7544123}"/>
              </a:ext>
            </a:extLst>
          </p:cNvPr>
          <p:cNvGrpSpPr/>
          <p:nvPr/>
        </p:nvGrpSpPr>
        <p:grpSpPr>
          <a:xfrm>
            <a:off x="1455907" y="3425184"/>
            <a:ext cx="2675235" cy="3595458"/>
            <a:chOff x="1679359" y="1600827"/>
            <a:chExt cx="3716643" cy="4919349"/>
          </a:xfrm>
        </p:grpSpPr>
        <p:sp>
          <p:nvSpPr>
            <p:cNvPr id="15" name="Freihandform 5">
              <a:extLst>
                <a:ext uri="{FF2B5EF4-FFF2-40B4-BE49-F238E27FC236}">
                  <a16:creationId xmlns:a16="http://schemas.microsoft.com/office/drawing/2014/main" id="{551EC68B-5755-6748-B78C-707A61EBBE4A}"/>
                </a:ext>
              </a:extLst>
            </p:cNvPr>
            <p:cNvSpPr/>
            <p:nvPr/>
          </p:nvSpPr>
          <p:spPr>
            <a:xfrm>
              <a:off x="1679359" y="1698187"/>
              <a:ext cx="3716643" cy="4821989"/>
            </a:xfrm>
            <a:custGeom>
              <a:avLst/>
              <a:gdLst>
                <a:gd name="connsiteX0" fmla="*/ 0 w 7772424"/>
                <a:gd name="connsiteY0" fmla="*/ 447371 h 4696943"/>
                <a:gd name="connsiteX1" fmla="*/ 7772400 w 7772424"/>
                <a:gd name="connsiteY1" fmla="*/ 361646 h 4696943"/>
                <a:gd name="connsiteX2" fmla="*/ 95250 w 7772424"/>
                <a:gd name="connsiteY2" fmla="*/ 4400246 h 4696943"/>
                <a:gd name="connsiteX3" fmla="*/ 7543800 w 7772424"/>
                <a:gd name="connsiteY3" fmla="*/ 4390721 h 4696943"/>
                <a:gd name="connsiteX0" fmla="*/ 0 w 7724799"/>
                <a:gd name="connsiteY0" fmla="*/ 64852 h 4188843"/>
                <a:gd name="connsiteX1" fmla="*/ 7724775 w 7724799"/>
                <a:gd name="connsiteY1" fmla="*/ 1674577 h 4188843"/>
                <a:gd name="connsiteX2" fmla="*/ 95250 w 7724799"/>
                <a:gd name="connsiteY2" fmla="*/ 4017727 h 4188843"/>
                <a:gd name="connsiteX3" fmla="*/ 7543800 w 7724799"/>
                <a:gd name="connsiteY3" fmla="*/ 4008202 h 4188843"/>
                <a:gd name="connsiteX0" fmla="*/ 0 w 7724776"/>
                <a:gd name="connsiteY0" fmla="*/ 99337 h 4223328"/>
                <a:gd name="connsiteX1" fmla="*/ 7724775 w 7724776"/>
                <a:gd name="connsiteY1" fmla="*/ 1709062 h 4223328"/>
                <a:gd name="connsiteX2" fmla="*/ 95250 w 7724776"/>
                <a:gd name="connsiteY2" fmla="*/ 4052212 h 4223328"/>
                <a:gd name="connsiteX3" fmla="*/ 7543800 w 7724776"/>
                <a:gd name="connsiteY3" fmla="*/ 4042687 h 4223328"/>
                <a:gd name="connsiteX0" fmla="*/ 0 w 7724776"/>
                <a:gd name="connsiteY0" fmla="*/ 99337 h 4223328"/>
                <a:gd name="connsiteX1" fmla="*/ 7724775 w 7724776"/>
                <a:gd name="connsiteY1" fmla="*/ 1709062 h 4223328"/>
                <a:gd name="connsiteX2" fmla="*/ 95250 w 7724776"/>
                <a:gd name="connsiteY2" fmla="*/ 4052212 h 4223328"/>
                <a:gd name="connsiteX3" fmla="*/ 7543800 w 7724776"/>
                <a:gd name="connsiteY3" fmla="*/ 4042687 h 4223328"/>
                <a:gd name="connsiteX0" fmla="*/ 0 w 7724775"/>
                <a:gd name="connsiteY0" fmla="*/ 64852 h 4188843"/>
                <a:gd name="connsiteX1" fmla="*/ 7724775 w 7724775"/>
                <a:gd name="connsiteY1" fmla="*/ 1674577 h 4188843"/>
                <a:gd name="connsiteX2" fmla="*/ 9525 w 7724775"/>
                <a:gd name="connsiteY2" fmla="*/ 4017727 h 4188843"/>
                <a:gd name="connsiteX3" fmla="*/ 7543800 w 7724775"/>
                <a:gd name="connsiteY3" fmla="*/ 4008202 h 4188843"/>
                <a:gd name="connsiteX0" fmla="*/ 0 w 7724775"/>
                <a:gd name="connsiteY0" fmla="*/ 64852 h 4468231"/>
                <a:gd name="connsiteX1" fmla="*/ 7724775 w 7724775"/>
                <a:gd name="connsiteY1" fmla="*/ 1674577 h 4468231"/>
                <a:gd name="connsiteX2" fmla="*/ 9525 w 7724775"/>
                <a:gd name="connsiteY2" fmla="*/ 4017727 h 4468231"/>
                <a:gd name="connsiteX3" fmla="*/ 7543800 w 7724775"/>
                <a:gd name="connsiteY3" fmla="*/ 4008202 h 4468231"/>
                <a:gd name="connsiteX0" fmla="*/ 9531 w 7734306"/>
                <a:gd name="connsiteY0" fmla="*/ 62979 h 4255931"/>
                <a:gd name="connsiteX1" fmla="*/ 7734306 w 7734306"/>
                <a:gd name="connsiteY1" fmla="*/ 1672704 h 4255931"/>
                <a:gd name="connsiteX2" fmla="*/ 6 w 7734306"/>
                <a:gd name="connsiteY2" fmla="*/ 3711054 h 4255931"/>
                <a:gd name="connsiteX3" fmla="*/ 7553331 w 7734306"/>
                <a:gd name="connsiteY3" fmla="*/ 4006329 h 4255931"/>
                <a:gd name="connsiteX0" fmla="*/ 9592 w 7734367"/>
                <a:gd name="connsiteY0" fmla="*/ 62979 h 4177908"/>
                <a:gd name="connsiteX1" fmla="*/ 7734367 w 7734367"/>
                <a:gd name="connsiteY1" fmla="*/ 1672704 h 4177908"/>
                <a:gd name="connsiteX2" fmla="*/ 67 w 7734367"/>
                <a:gd name="connsiteY2" fmla="*/ 3711054 h 4177908"/>
                <a:gd name="connsiteX3" fmla="*/ 7591492 w 7734367"/>
                <a:gd name="connsiteY3" fmla="*/ 4177779 h 4177908"/>
                <a:gd name="connsiteX0" fmla="*/ 9592 w 7734373"/>
                <a:gd name="connsiteY0" fmla="*/ 75027 h 4189956"/>
                <a:gd name="connsiteX1" fmla="*/ 7734367 w 7734373"/>
                <a:gd name="connsiteY1" fmla="*/ 1684752 h 4189956"/>
                <a:gd name="connsiteX2" fmla="*/ 67 w 7734373"/>
                <a:gd name="connsiteY2" fmla="*/ 3723102 h 4189956"/>
                <a:gd name="connsiteX3" fmla="*/ 7591492 w 7734373"/>
                <a:gd name="connsiteY3" fmla="*/ 4189827 h 4189956"/>
                <a:gd name="connsiteX0" fmla="*/ 9592 w 7734495"/>
                <a:gd name="connsiteY0" fmla="*/ 108929 h 4223858"/>
                <a:gd name="connsiteX1" fmla="*/ 7734367 w 7734495"/>
                <a:gd name="connsiteY1" fmla="*/ 1718654 h 4223858"/>
                <a:gd name="connsiteX2" fmla="*/ 67 w 7734495"/>
                <a:gd name="connsiteY2" fmla="*/ 3757004 h 4223858"/>
                <a:gd name="connsiteX3" fmla="*/ 7591492 w 7734495"/>
                <a:gd name="connsiteY3" fmla="*/ 4223729 h 4223858"/>
                <a:gd name="connsiteX0" fmla="*/ 9528 w 7734431"/>
                <a:gd name="connsiteY0" fmla="*/ 108929 h 4223858"/>
                <a:gd name="connsiteX1" fmla="*/ 7734303 w 7734431"/>
                <a:gd name="connsiteY1" fmla="*/ 1718654 h 4223858"/>
                <a:gd name="connsiteX2" fmla="*/ 3 w 7734431"/>
                <a:gd name="connsiteY2" fmla="*/ 3757004 h 4223858"/>
                <a:gd name="connsiteX3" fmla="*/ 7591428 w 7734431"/>
                <a:gd name="connsiteY3" fmla="*/ 4223729 h 4223858"/>
                <a:gd name="connsiteX0" fmla="*/ 9549 w 7734452"/>
                <a:gd name="connsiteY0" fmla="*/ 108929 h 4528863"/>
                <a:gd name="connsiteX1" fmla="*/ 7734324 w 7734452"/>
                <a:gd name="connsiteY1" fmla="*/ 1718654 h 4528863"/>
                <a:gd name="connsiteX2" fmla="*/ 24 w 7734452"/>
                <a:gd name="connsiteY2" fmla="*/ 3757004 h 4528863"/>
                <a:gd name="connsiteX3" fmla="*/ 7591449 w 7734452"/>
                <a:gd name="connsiteY3" fmla="*/ 4223729 h 4528863"/>
                <a:gd name="connsiteX0" fmla="*/ 19074 w 7743850"/>
                <a:gd name="connsiteY0" fmla="*/ 61422 h 4335517"/>
                <a:gd name="connsiteX1" fmla="*/ 7743849 w 7743850"/>
                <a:gd name="connsiteY1" fmla="*/ 1671147 h 4335517"/>
                <a:gd name="connsiteX2" fmla="*/ 24 w 7743850"/>
                <a:gd name="connsiteY2" fmla="*/ 3442797 h 4335517"/>
                <a:gd name="connsiteX3" fmla="*/ 7600974 w 7743850"/>
                <a:gd name="connsiteY3" fmla="*/ 4176222 h 4335517"/>
                <a:gd name="connsiteX0" fmla="*/ 25 w 7724800"/>
                <a:gd name="connsiteY0" fmla="*/ 59419 h 4203358"/>
                <a:gd name="connsiteX1" fmla="*/ 7724800 w 7724800"/>
                <a:gd name="connsiteY1" fmla="*/ 1669144 h 4203358"/>
                <a:gd name="connsiteX2" fmla="*/ 25 w 7724800"/>
                <a:gd name="connsiteY2" fmla="*/ 3078844 h 4203358"/>
                <a:gd name="connsiteX3" fmla="*/ 7581925 w 7724800"/>
                <a:gd name="connsiteY3" fmla="*/ 4174219 h 4203358"/>
                <a:gd name="connsiteX0" fmla="*/ 0 w 7724775"/>
                <a:gd name="connsiteY0" fmla="*/ 59114 h 4191941"/>
                <a:gd name="connsiteX1" fmla="*/ 7724775 w 7724775"/>
                <a:gd name="connsiteY1" fmla="*/ 1668839 h 4191941"/>
                <a:gd name="connsiteX2" fmla="*/ 9525 w 7724775"/>
                <a:gd name="connsiteY2" fmla="*/ 3021389 h 4191941"/>
                <a:gd name="connsiteX3" fmla="*/ 7581900 w 7724775"/>
                <a:gd name="connsiteY3" fmla="*/ 4173914 h 4191941"/>
                <a:gd name="connsiteX0" fmla="*/ 0 w 7734300"/>
                <a:gd name="connsiteY0" fmla="*/ 90176 h 4204987"/>
                <a:gd name="connsiteX1" fmla="*/ 7734300 w 7734300"/>
                <a:gd name="connsiteY1" fmla="*/ 1080776 h 4204987"/>
                <a:gd name="connsiteX2" fmla="*/ 9525 w 7734300"/>
                <a:gd name="connsiteY2" fmla="*/ 3052451 h 4204987"/>
                <a:gd name="connsiteX3" fmla="*/ 7581900 w 7734300"/>
                <a:gd name="connsiteY3" fmla="*/ 4204976 h 4204987"/>
                <a:gd name="connsiteX0" fmla="*/ 0 w 7734388"/>
                <a:gd name="connsiteY0" fmla="*/ 147104 h 4261915"/>
                <a:gd name="connsiteX1" fmla="*/ 7734300 w 7734388"/>
                <a:gd name="connsiteY1" fmla="*/ 1137704 h 4261915"/>
                <a:gd name="connsiteX2" fmla="*/ 9525 w 7734388"/>
                <a:gd name="connsiteY2" fmla="*/ 3109379 h 4261915"/>
                <a:gd name="connsiteX3" fmla="*/ 7581900 w 7734388"/>
                <a:gd name="connsiteY3" fmla="*/ 4261904 h 4261915"/>
                <a:gd name="connsiteX0" fmla="*/ 0 w 7734387"/>
                <a:gd name="connsiteY0" fmla="*/ 147104 h 4262171"/>
                <a:gd name="connsiteX1" fmla="*/ 7734300 w 7734387"/>
                <a:gd name="connsiteY1" fmla="*/ 1137704 h 4262171"/>
                <a:gd name="connsiteX2" fmla="*/ 9525 w 7734387"/>
                <a:gd name="connsiteY2" fmla="*/ 3109379 h 4262171"/>
                <a:gd name="connsiteX3" fmla="*/ 7581900 w 7734387"/>
                <a:gd name="connsiteY3" fmla="*/ 4261904 h 4262171"/>
                <a:gd name="connsiteX0" fmla="*/ 1574189 w 7743390"/>
                <a:gd name="connsiteY0" fmla="*/ 74750 h 4480535"/>
                <a:gd name="connsiteX1" fmla="*/ 7724780 w 7743390"/>
                <a:gd name="connsiteY1" fmla="*/ 1356068 h 4480535"/>
                <a:gd name="connsiteX2" fmla="*/ 5 w 7743390"/>
                <a:gd name="connsiteY2" fmla="*/ 3327743 h 4480535"/>
                <a:gd name="connsiteX3" fmla="*/ 7572380 w 7743390"/>
                <a:gd name="connsiteY3" fmla="*/ 4480268 h 4480535"/>
                <a:gd name="connsiteX0" fmla="*/ 1671512 w 7746260"/>
                <a:gd name="connsiteY0" fmla="*/ 67062 h 4666659"/>
                <a:gd name="connsiteX1" fmla="*/ 7724780 w 7746260"/>
                <a:gd name="connsiteY1" fmla="*/ 1542192 h 4666659"/>
                <a:gd name="connsiteX2" fmla="*/ 5 w 7746260"/>
                <a:gd name="connsiteY2" fmla="*/ 3513867 h 4666659"/>
                <a:gd name="connsiteX3" fmla="*/ 7572380 w 7746260"/>
                <a:gd name="connsiteY3" fmla="*/ 4666392 h 4666659"/>
                <a:gd name="connsiteX0" fmla="*/ 1671512 w 7743193"/>
                <a:gd name="connsiteY0" fmla="*/ 0 h 4599597"/>
                <a:gd name="connsiteX1" fmla="*/ 7724780 w 7743193"/>
                <a:gd name="connsiteY1" fmla="*/ 1475130 h 4599597"/>
                <a:gd name="connsiteX2" fmla="*/ 5 w 7743193"/>
                <a:gd name="connsiteY2" fmla="*/ 3446805 h 4599597"/>
                <a:gd name="connsiteX3" fmla="*/ 7572380 w 7743193"/>
                <a:gd name="connsiteY3" fmla="*/ 4599330 h 4599597"/>
                <a:gd name="connsiteX0" fmla="*/ 1671512 w 7572380"/>
                <a:gd name="connsiteY0" fmla="*/ 0 h 4599597"/>
                <a:gd name="connsiteX1" fmla="*/ 4920112 w 7572380"/>
                <a:gd name="connsiteY1" fmla="*/ 2444189 h 4599597"/>
                <a:gd name="connsiteX2" fmla="*/ 5 w 7572380"/>
                <a:gd name="connsiteY2" fmla="*/ 3446805 h 4599597"/>
                <a:gd name="connsiteX3" fmla="*/ 7572380 w 7572380"/>
                <a:gd name="connsiteY3" fmla="*/ 4599330 h 4599597"/>
                <a:gd name="connsiteX0" fmla="*/ 609810 w 6510678"/>
                <a:gd name="connsiteY0" fmla="*/ 0 h 5089932"/>
                <a:gd name="connsiteX1" fmla="*/ 3858410 w 6510678"/>
                <a:gd name="connsiteY1" fmla="*/ 2444189 h 5089932"/>
                <a:gd name="connsiteX2" fmla="*/ 6 w 6510678"/>
                <a:gd name="connsiteY2" fmla="*/ 4570913 h 5089932"/>
                <a:gd name="connsiteX3" fmla="*/ 6510678 w 6510678"/>
                <a:gd name="connsiteY3" fmla="*/ 4599330 h 5089932"/>
                <a:gd name="connsiteX0" fmla="*/ 609804 w 3889890"/>
                <a:gd name="connsiteY0" fmla="*/ 0 h 4570913"/>
                <a:gd name="connsiteX1" fmla="*/ 3858404 w 3889890"/>
                <a:gd name="connsiteY1" fmla="*/ 2444189 h 4570913"/>
                <a:gd name="connsiteX2" fmla="*/ 0 w 3889890"/>
                <a:gd name="connsiteY2" fmla="*/ 4570913 h 4570913"/>
                <a:gd name="connsiteX0" fmla="*/ 919468 w 4217604"/>
                <a:gd name="connsiteY0" fmla="*/ 0 h 4541842"/>
                <a:gd name="connsiteX1" fmla="*/ 4168068 w 4217604"/>
                <a:gd name="connsiteY1" fmla="*/ 2444189 h 4541842"/>
                <a:gd name="connsiteX2" fmla="*/ 0 w 4217604"/>
                <a:gd name="connsiteY2" fmla="*/ 4541842 h 4541842"/>
                <a:gd name="connsiteX0" fmla="*/ 919468 w 4217604"/>
                <a:gd name="connsiteY0" fmla="*/ 0 h 4541842"/>
                <a:gd name="connsiteX1" fmla="*/ 4168068 w 4217604"/>
                <a:gd name="connsiteY1" fmla="*/ 2444189 h 4541842"/>
                <a:gd name="connsiteX2" fmla="*/ 0 w 4217604"/>
                <a:gd name="connsiteY2" fmla="*/ 4541842 h 4541842"/>
                <a:gd name="connsiteX0" fmla="*/ 1131809 w 4253896"/>
                <a:gd name="connsiteY0" fmla="*/ 0 h 4251124"/>
                <a:gd name="connsiteX1" fmla="*/ 4168068 w 4253896"/>
                <a:gd name="connsiteY1" fmla="*/ 2153471 h 4251124"/>
                <a:gd name="connsiteX2" fmla="*/ 0 w 4253896"/>
                <a:gd name="connsiteY2" fmla="*/ 4251124 h 4251124"/>
                <a:gd name="connsiteX0" fmla="*/ 1131809 w 4402749"/>
                <a:gd name="connsiteY0" fmla="*/ 0 h 4251124"/>
                <a:gd name="connsiteX1" fmla="*/ 4336171 w 4402749"/>
                <a:gd name="connsiteY1" fmla="*/ 1339462 h 4251124"/>
                <a:gd name="connsiteX2" fmla="*/ 0 w 4402749"/>
                <a:gd name="connsiteY2" fmla="*/ 4251124 h 4251124"/>
                <a:gd name="connsiteX0" fmla="*/ 1131809 w 3699498"/>
                <a:gd name="connsiteY0" fmla="*/ 0 h 4251124"/>
                <a:gd name="connsiteX1" fmla="*/ 3451417 w 3699498"/>
                <a:gd name="connsiteY1" fmla="*/ 1949969 h 4251124"/>
                <a:gd name="connsiteX2" fmla="*/ 0 w 3699498"/>
                <a:gd name="connsiteY2" fmla="*/ 4251124 h 4251124"/>
                <a:gd name="connsiteX0" fmla="*/ 1131809 w 3847117"/>
                <a:gd name="connsiteY0" fmla="*/ 0 h 4251124"/>
                <a:gd name="connsiteX1" fmla="*/ 3451417 w 3847117"/>
                <a:gd name="connsiteY1" fmla="*/ 1949969 h 4251124"/>
                <a:gd name="connsiteX2" fmla="*/ 0 w 3847117"/>
                <a:gd name="connsiteY2" fmla="*/ 4251124 h 4251124"/>
                <a:gd name="connsiteX0" fmla="*/ 956366 w 3671674"/>
                <a:gd name="connsiteY0" fmla="*/ 0 h 4187070"/>
                <a:gd name="connsiteX1" fmla="*/ 3275974 w 3671674"/>
                <a:gd name="connsiteY1" fmla="*/ 1949969 h 4187070"/>
                <a:gd name="connsiteX2" fmla="*/ 0 w 3671674"/>
                <a:gd name="connsiteY2" fmla="*/ 4187070 h 4187070"/>
                <a:gd name="connsiteX0" fmla="*/ 956366 w 3671674"/>
                <a:gd name="connsiteY0" fmla="*/ 0 h 4212318"/>
                <a:gd name="connsiteX1" fmla="*/ 3275974 w 3671674"/>
                <a:gd name="connsiteY1" fmla="*/ 1975217 h 4212318"/>
                <a:gd name="connsiteX2" fmla="*/ 0 w 3671674"/>
                <a:gd name="connsiteY2" fmla="*/ 4212318 h 4212318"/>
                <a:gd name="connsiteX0" fmla="*/ 956366 w 3663885"/>
                <a:gd name="connsiteY0" fmla="*/ 0 h 4212318"/>
                <a:gd name="connsiteX1" fmla="*/ 3275974 w 3663885"/>
                <a:gd name="connsiteY1" fmla="*/ 1975217 h 4212318"/>
                <a:gd name="connsiteX2" fmla="*/ 0 w 3663885"/>
                <a:gd name="connsiteY2" fmla="*/ 4212318 h 421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63885" h="4212318">
                  <a:moveTo>
                    <a:pt x="956366" y="0"/>
                  </a:moveTo>
                  <a:cubicBezTo>
                    <a:pt x="4335611" y="456285"/>
                    <a:pt x="3800815" y="1547723"/>
                    <a:pt x="3275974" y="1975217"/>
                  </a:cubicBezTo>
                  <a:cubicBezTo>
                    <a:pt x="2751133" y="2402711"/>
                    <a:pt x="404489" y="3053277"/>
                    <a:pt x="0" y="4212318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 lIns="68562" tIns="34280" rIns="68562" bIns="34280" anchor="ctr"/>
            <a:lstStyle/>
            <a:p>
              <a:pPr>
                <a:defRPr/>
              </a:pPr>
              <a:endParaRPr lang="de-CH" sz="900">
                <a:solidFill>
                  <a:schemeClr val="tx1">
                    <a:lumMod val="50000"/>
                  </a:schemeClr>
                </a:solidFill>
                <a:latin typeface="Martel Sans" pitchFamily="2" charset="77"/>
                <a:ea typeface="Verdana" pitchFamily="34" charset="0"/>
                <a:cs typeface="Martel Sans" pitchFamily="2" charset="77"/>
              </a:endParaRPr>
            </a:p>
          </p:txBody>
        </p:sp>
        <p:cxnSp>
          <p:nvCxnSpPr>
            <p:cNvPr id="16" name="Gerade Verbindung 27">
              <a:extLst>
                <a:ext uri="{FF2B5EF4-FFF2-40B4-BE49-F238E27FC236}">
                  <a16:creationId xmlns:a16="http://schemas.microsoft.com/office/drawing/2014/main" id="{92649FEB-3E02-294B-863D-52150A766472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128778" y="2650660"/>
              <a:ext cx="175828" cy="87254"/>
            </a:xfrm>
            <a:prstGeom prst="line">
              <a:avLst/>
            </a:prstGeom>
            <a:ln w="12700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30">
              <a:extLst>
                <a:ext uri="{FF2B5EF4-FFF2-40B4-BE49-F238E27FC236}">
                  <a16:creationId xmlns:a16="http://schemas.microsoft.com/office/drawing/2014/main" id="{1415DB91-1635-3043-ADE6-6E98D186C7B5}"/>
                </a:ext>
              </a:extLst>
            </p:cNvPr>
            <p:cNvCxnSpPr/>
            <p:nvPr userDrawn="1"/>
          </p:nvCxnSpPr>
          <p:spPr>
            <a:xfrm>
              <a:off x="2920327" y="1600827"/>
              <a:ext cx="0" cy="194720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30">
              <a:extLst>
                <a:ext uri="{FF2B5EF4-FFF2-40B4-BE49-F238E27FC236}">
                  <a16:creationId xmlns:a16="http://schemas.microsoft.com/office/drawing/2014/main" id="{E7CA36B2-204E-A640-A5B4-2E20D31A0F71}"/>
                </a:ext>
              </a:extLst>
            </p:cNvPr>
            <p:cNvCxnSpPr>
              <a:cxnSpLocks/>
            </p:cNvCxnSpPr>
            <p:nvPr/>
          </p:nvCxnSpPr>
          <p:spPr>
            <a:xfrm>
              <a:off x="2297254" y="5488306"/>
              <a:ext cx="126942" cy="134814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0">
              <a:extLst>
                <a:ext uri="{FF2B5EF4-FFF2-40B4-BE49-F238E27FC236}">
                  <a16:creationId xmlns:a16="http://schemas.microsoft.com/office/drawing/2014/main" id="{EECFB8F6-0171-BD41-A659-EDBF2F41A4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27934" y="1949120"/>
              <a:ext cx="186099" cy="172470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CB3F682A-7CD3-8246-8630-3C18C49E476E}"/>
              </a:ext>
            </a:extLst>
          </p:cNvPr>
          <p:cNvGrpSpPr/>
          <p:nvPr/>
        </p:nvGrpSpPr>
        <p:grpSpPr>
          <a:xfrm>
            <a:off x="2349154" y="6114853"/>
            <a:ext cx="5259510" cy="1474815"/>
            <a:chOff x="2064048" y="6358338"/>
            <a:chExt cx="6480506" cy="1755661"/>
          </a:xfrm>
        </p:grpSpPr>
        <p:sp>
          <p:nvSpPr>
            <p:cNvPr id="30" name="Eine Ecke des Rechtecks schneiden 29">
              <a:extLst>
                <a:ext uri="{FF2B5EF4-FFF2-40B4-BE49-F238E27FC236}">
                  <a16:creationId xmlns:a16="http://schemas.microsoft.com/office/drawing/2014/main" id="{94262152-A7CF-BD44-8486-BD37C277953A}"/>
                </a:ext>
              </a:extLst>
            </p:cNvPr>
            <p:cNvSpPr/>
            <p:nvPr/>
          </p:nvSpPr>
          <p:spPr>
            <a:xfrm>
              <a:off x="2064048" y="6358338"/>
              <a:ext cx="6480506" cy="380040"/>
            </a:xfrm>
            <a:prstGeom prst="snip1Rect">
              <a:avLst/>
            </a:prstGeom>
            <a:solidFill>
              <a:srgbClr val="0641A2"/>
            </a:solidFill>
            <a:ln>
              <a:solidFill>
                <a:srgbClr val="0641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0" name="Rectangle 22">
              <a:extLst>
                <a:ext uri="{FF2B5EF4-FFF2-40B4-BE49-F238E27FC236}">
                  <a16:creationId xmlns:a16="http://schemas.microsoft.com/office/drawing/2014/main" id="{37E71967-6ECB-064B-9656-1DC623E97F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048" y="6419464"/>
              <a:ext cx="6480506" cy="1694535"/>
            </a:xfrm>
            <a:prstGeom prst="rect">
              <a:avLst/>
            </a:prstGeom>
            <a:noFill/>
            <a:ln w="15875">
              <a:solidFill>
                <a:srgbClr val="0641A2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0000" rIns="72000">
              <a:spAutoFit/>
            </a:bodyPr>
            <a:lstStyle/>
            <a:p>
              <a:pPr algn="just">
                <a:spcAft>
                  <a:spcPts val="300"/>
                </a:spcAft>
              </a:pPr>
              <a:r>
                <a:rPr lang="it-IT" sz="2000" dirty="0">
                  <a:solidFill>
                    <a:schemeClr val="bg1"/>
                  </a:solidFill>
                  <a:latin typeface="Martel Sans" pitchFamily="2" charset="77"/>
                  <a:ea typeface="Segoe UI" panose="020B0502040204020203" pitchFamily="34" charset="0"/>
                  <a:cs typeface="Martel Sans" pitchFamily="2" charset="77"/>
                </a:rPr>
                <a:t>4. Considerazioni finali</a:t>
              </a:r>
            </a:p>
            <a:p>
              <a:pPr algn="just"/>
              <a:r>
                <a:rPr lang="it-IT" sz="1600">
                  <a:solidFill>
                    <a:schemeClr val="tx1">
                      <a:lumMod val="50000"/>
                    </a:schemeClr>
                  </a:solidFill>
                  <a:latin typeface="Martel Sans" pitchFamily="2" charset="77"/>
                  <a:ea typeface="Segoe UI" panose="020B0502040204020203" pitchFamily="34" charset="0"/>
                  <a:cs typeface="Martel Sans" pitchFamily="2" charset="77"/>
                </a:rPr>
                <a:t>Sondaggio rapido per valutare le misure implementate e cercare di individuare ulteriori possibili miglioramenti. </a:t>
              </a:r>
              <a:r>
                <a:rPr lang="it-IT" sz="1600" dirty="0">
                  <a:solidFill>
                    <a:schemeClr val="tx1">
                      <a:lumMod val="50000"/>
                    </a:schemeClr>
                  </a:solidFill>
                  <a:latin typeface="Martel Sans" pitchFamily="2" charset="77"/>
                  <a:ea typeface="Segoe UI" panose="020B0502040204020203" pitchFamily="34" charset="0"/>
                  <a:cs typeface="Martel Sans" pitchFamily="2" charset="77"/>
                </a:rPr>
                <a:t>Presentazione dei risultati e definizione del modo di procedere.</a:t>
              </a:r>
            </a:p>
          </p:txBody>
        </p:sp>
      </p:grp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88FB1B07-B026-B04F-BFAF-37E6A65346B2}"/>
              </a:ext>
            </a:extLst>
          </p:cNvPr>
          <p:cNvGrpSpPr/>
          <p:nvPr/>
        </p:nvGrpSpPr>
        <p:grpSpPr>
          <a:xfrm>
            <a:off x="3990484" y="1739900"/>
            <a:ext cx="4974741" cy="2010050"/>
            <a:chOff x="4002075" y="1770234"/>
            <a:chExt cx="5118757" cy="2010050"/>
          </a:xfrm>
        </p:grpSpPr>
        <p:sp>
          <p:nvSpPr>
            <p:cNvPr id="26" name="Eine Ecke des Rechtecks schneiden 25">
              <a:extLst>
                <a:ext uri="{FF2B5EF4-FFF2-40B4-BE49-F238E27FC236}">
                  <a16:creationId xmlns:a16="http://schemas.microsoft.com/office/drawing/2014/main" id="{E0EA9DE0-FA8A-9D4B-8749-E59C222BA1A4}"/>
                </a:ext>
              </a:extLst>
            </p:cNvPr>
            <p:cNvSpPr/>
            <p:nvPr/>
          </p:nvSpPr>
          <p:spPr>
            <a:xfrm>
              <a:off x="4002075" y="1770234"/>
              <a:ext cx="5118757" cy="409403"/>
            </a:xfrm>
            <a:prstGeom prst="snip1Rect">
              <a:avLst/>
            </a:prstGeom>
            <a:solidFill>
              <a:srgbClr val="D72156"/>
            </a:solidFill>
            <a:ln w="15875">
              <a:solidFill>
                <a:srgbClr val="D721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Rectangle 26">
              <a:extLst>
                <a:ext uri="{FF2B5EF4-FFF2-40B4-BE49-F238E27FC236}">
                  <a16:creationId xmlns:a16="http://schemas.microsoft.com/office/drawing/2014/main" id="{70433F08-F0BE-2844-902C-4AF6102D86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2075" y="1864375"/>
              <a:ext cx="5118757" cy="1915909"/>
            </a:xfrm>
            <a:prstGeom prst="rect">
              <a:avLst/>
            </a:prstGeom>
            <a:noFill/>
            <a:ln w="19050">
              <a:solidFill>
                <a:srgbClr val="D72156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rIns="72000">
              <a:spAutoFit/>
            </a:bodyPr>
            <a:lstStyle/>
            <a:p>
              <a:pPr marL="4763" algn="just">
                <a:spcAft>
                  <a:spcPts val="300"/>
                </a:spcAft>
              </a:pPr>
              <a:r>
                <a:rPr lang="it-IT" sz="2000">
                  <a:solidFill>
                    <a:schemeClr val="tx1">
                      <a:lumMod val="50000"/>
                    </a:schemeClr>
                  </a:solidFill>
                  <a:latin typeface="Martel Sans" pitchFamily="2" charset="77"/>
                  <a:ea typeface="Segoe UI" panose="020B0502040204020203" pitchFamily="34" charset="0"/>
                  <a:cs typeface="Martel Sans" pitchFamily="2" charset="77"/>
                </a:rPr>
                <a:t>2. Situazione di partenza</a:t>
              </a:r>
            </a:p>
            <a:p>
              <a:pPr marL="0" lvl="1" algn="just"/>
              <a:r>
                <a:rPr lang="it-IT" sz="1600">
                  <a:solidFill>
                    <a:schemeClr val="tx1">
                      <a:lumMod val="50000"/>
                    </a:schemeClr>
                  </a:solidFill>
                  <a:latin typeface="Martel Sans" pitchFamily="2" charset="77"/>
                  <a:ea typeface="Segoe UI" panose="020B0502040204020203" pitchFamily="34" charset="0"/>
                  <a:cs typeface="Martel Sans" pitchFamily="2" charset="77"/>
                </a:rPr>
                <a:t>Rilevazione mediante un questionario della situazione attuale concernente i medici della clinica. Valutazione dei compiti amministrativi individuati e relativa priorizzazione sulla base del dispendio di tempo e della frequenza. Analisi e presentazione dei risultati. </a:t>
              </a:r>
            </a:p>
          </p:txBody>
        </p:sp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2B708BE2-CF5E-2F49-8A7B-197A2CA43824}"/>
              </a:ext>
            </a:extLst>
          </p:cNvPr>
          <p:cNvGrpSpPr/>
          <p:nvPr/>
        </p:nvGrpSpPr>
        <p:grpSpPr>
          <a:xfrm>
            <a:off x="4293781" y="3942824"/>
            <a:ext cx="5928810" cy="2009177"/>
            <a:chOff x="4305372" y="3973158"/>
            <a:chExt cx="5928810" cy="2009177"/>
          </a:xfrm>
        </p:grpSpPr>
        <p:sp>
          <p:nvSpPr>
            <p:cNvPr id="29" name="Eine Ecke des Rechtecks schneiden 28">
              <a:extLst>
                <a:ext uri="{FF2B5EF4-FFF2-40B4-BE49-F238E27FC236}">
                  <a16:creationId xmlns:a16="http://schemas.microsoft.com/office/drawing/2014/main" id="{08C3D999-8A1C-C64E-9B79-835A280C5864}"/>
                </a:ext>
              </a:extLst>
            </p:cNvPr>
            <p:cNvSpPr/>
            <p:nvPr/>
          </p:nvSpPr>
          <p:spPr>
            <a:xfrm>
              <a:off x="4305372" y="3973158"/>
              <a:ext cx="5928810" cy="409403"/>
            </a:xfrm>
            <a:prstGeom prst="snip1Rect">
              <a:avLst/>
            </a:prstGeom>
            <a:solidFill>
              <a:srgbClr val="439ED1"/>
            </a:solidFill>
            <a:ln w="15875">
              <a:solidFill>
                <a:srgbClr val="439E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tangle 24">
              <a:extLst>
                <a:ext uri="{FF2B5EF4-FFF2-40B4-BE49-F238E27FC236}">
                  <a16:creationId xmlns:a16="http://schemas.microsoft.com/office/drawing/2014/main" id="{6EA42715-70C6-4E44-9B09-6CDAE0AE94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372" y="4066426"/>
              <a:ext cx="5928810" cy="1915909"/>
            </a:xfrm>
            <a:prstGeom prst="rect">
              <a:avLst/>
            </a:prstGeom>
            <a:noFill/>
            <a:ln w="15875">
              <a:solidFill>
                <a:srgbClr val="439ED1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0000" rIns="72000">
              <a:spAutoFit/>
            </a:bodyPr>
            <a:lstStyle/>
            <a:p>
              <a:pPr marL="223838" indent="-201613" algn="just">
                <a:spcAft>
                  <a:spcPts val="300"/>
                </a:spcAft>
              </a:pPr>
              <a:r>
                <a:rPr lang="it-IT" sz="2000" dirty="0">
                  <a:solidFill>
                    <a:schemeClr val="tx1">
                      <a:lumMod val="50000"/>
                    </a:schemeClr>
                  </a:solidFill>
                  <a:latin typeface="Martel Sans" pitchFamily="2" charset="77"/>
                  <a:ea typeface="Segoe UI" panose="020B0502040204020203" pitchFamily="34" charset="0"/>
                  <a:cs typeface="Martel Sans" pitchFamily="2" charset="77"/>
                </a:rPr>
                <a:t>3. Miglioramenti</a:t>
              </a:r>
            </a:p>
            <a:p>
              <a:pPr algn="just"/>
              <a:r>
                <a:rPr lang="it-IT" sz="1600" dirty="0">
                  <a:solidFill>
                    <a:schemeClr val="tx1">
                      <a:lumMod val="50000"/>
                    </a:schemeClr>
                  </a:solidFill>
                  <a:latin typeface="Martel Sans" pitchFamily="2" charset="77"/>
                  <a:ea typeface="Segoe UI" panose="020B0502040204020203" pitchFamily="34" charset="0"/>
                  <a:cs typeface="Martel Sans" pitchFamily="2" charset="77"/>
                </a:rPr>
                <a:t>Sviluppo di proposte di soluzioni ed elaborazione di profili di progetto relativi alle misure da adottare come base decisionale per la direzione della clinica/dell’ospedale. Dopo l’approvazione, i progetti per implementare miglioramenti nella clinica verranno attuati in collaborazione con i settori specialistici coinvolti (medici, personale infermieristico, segreteria ecc.).  </a:t>
              </a:r>
            </a:p>
          </p:txBody>
        </p:sp>
      </p:grpSp>
      <p:sp>
        <p:nvSpPr>
          <p:cNvPr id="31" name="Rectangle 26">
            <a:extLst>
              <a:ext uri="{FF2B5EF4-FFF2-40B4-BE49-F238E27FC236}">
                <a16:creationId xmlns:a16="http://schemas.microsoft.com/office/drawing/2014/main" id="{5326DBB6-C7D0-6342-981C-ABC341665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864" y="1499362"/>
            <a:ext cx="3384376" cy="1669688"/>
          </a:xfrm>
          <a:prstGeom prst="rect">
            <a:avLst/>
          </a:prstGeom>
          <a:noFill/>
          <a:ln w="15875">
            <a:solidFill>
              <a:schemeClr val="bg1">
                <a:lumMod val="85000"/>
              </a:schemeClr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Ins="72000">
            <a:spAutoFit/>
          </a:bodyPr>
          <a:lstStyle/>
          <a:p>
            <a:pPr marL="4763" algn="just">
              <a:spcAft>
                <a:spcPts val="300"/>
              </a:spcAft>
            </a:pPr>
            <a:r>
              <a:rPr lang="it-IT" sz="2000" dirty="0">
                <a:solidFill>
                  <a:schemeClr val="tx1">
                    <a:lumMod val="50000"/>
                  </a:schemeClr>
                </a:solidFill>
                <a:latin typeface="Martel Sans" pitchFamily="2" charset="77"/>
                <a:ea typeface="Segoe UI" panose="020B0502040204020203" pitchFamily="34" charset="0"/>
                <a:cs typeface="Martel Sans" pitchFamily="2" charset="77"/>
              </a:rPr>
              <a:t>1. Avvio progetto</a:t>
            </a:r>
          </a:p>
          <a:p>
            <a:pPr marL="0" lvl="1" algn="just"/>
            <a:r>
              <a:rPr lang="it-IT" sz="1600" dirty="0">
                <a:solidFill>
                  <a:schemeClr val="tx1">
                    <a:lumMod val="50000"/>
                  </a:schemeClr>
                </a:solidFill>
                <a:latin typeface="Martel Sans" pitchFamily="2" charset="77"/>
                <a:ea typeface="Segoe UI" panose="020B0502040204020203" pitchFamily="34" charset="0"/>
                <a:cs typeface="Martel Sans" pitchFamily="2" charset="77"/>
              </a:rPr>
              <a:t>Approvazione del progetto da parte della direzione della clinica/dell’</a:t>
            </a:r>
            <a:r>
              <a:rPr lang="it-IT" sz="1600" dirty="0" err="1">
                <a:solidFill>
                  <a:schemeClr val="tx1">
                    <a:lumMod val="50000"/>
                  </a:schemeClr>
                </a:solidFill>
                <a:latin typeface="Martel Sans" pitchFamily="2" charset="77"/>
                <a:ea typeface="Segoe UI" panose="020B0502040204020203" pitchFamily="34" charset="0"/>
                <a:cs typeface="Martel Sans" pitchFamily="2" charset="77"/>
              </a:rPr>
              <a:t>ospe-dale</a:t>
            </a:r>
            <a:r>
              <a:rPr lang="it-IT" sz="1600" dirty="0">
                <a:solidFill>
                  <a:schemeClr val="tx1">
                    <a:lumMod val="50000"/>
                  </a:schemeClr>
                </a:solidFill>
                <a:latin typeface="Martel Sans" pitchFamily="2" charset="77"/>
                <a:ea typeface="Segoe UI" panose="020B0502040204020203" pitchFamily="34" charset="0"/>
                <a:cs typeface="Martel Sans" pitchFamily="2" charset="77"/>
              </a:rPr>
              <a:t>, nomina della persona </a:t>
            </a:r>
            <a:r>
              <a:rPr lang="it-IT" sz="1600" dirty="0" err="1">
                <a:solidFill>
                  <a:schemeClr val="tx1">
                    <a:lumMod val="50000"/>
                  </a:schemeClr>
                </a:solidFill>
                <a:latin typeface="Martel Sans" pitchFamily="2" charset="77"/>
                <a:ea typeface="Segoe UI" panose="020B0502040204020203" pitchFamily="34" charset="0"/>
                <a:cs typeface="Martel Sans" pitchFamily="2" charset="77"/>
              </a:rPr>
              <a:t>responsa</a:t>
            </a:r>
            <a:r>
              <a:rPr lang="it-IT" sz="1600" dirty="0">
                <a:solidFill>
                  <a:schemeClr val="tx1">
                    <a:lumMod val="50000"/>
                  </a:schemeClr>
                </a:solidFill>
                <a:latin typeface="Martel Sans" pitchFamily="2" charset="77"/>
                <a:ea typeface="Segoe UI" panose="020B0502040204020203" pitchFamily="34" charset="0"/>
                <a:cs typeface="Martel Sans" pitchFamily="2" charset="77"/>
              </a:rPr>
              <a:t>-bile e del team di progetto, definizione delle ulteriori condizioni quadro.   </a:t>
            </a:r>
          </a:p>
        </p:txBody>
      </p:sp>
    </p:spTree>
    <p:extLst>
      <p:ext uri="{BB962C8B-B14F-4D97-AF65-F5344CB8AC3E}">
        <p14:creationId xmlns:p14="http://schemas.microsoft.com/office/powerpoint/2010/main" val="3339263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Sviluppo di possibili soluzioni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CFACA0BA-8371-4D44-B37B-AEE3BD307047}"/>
              </a:ext>
            </a:extLst>
          </p:cNvPr>
          <p:cNvSpPr/>
          <p:nvPr/>
        </p:nvSpPr>
        <p:spPr>
          <a:xfrm>
            <a:off x="623888" y="1908076"/>
            <a:ext cx="4824536" cy="5493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91600">
              <a:lnSpc>
                <a:spcPct val="113000"/>
              </a:lnSpc>
              <a:spcBef>
                <a:spcPts val="458"/>
              </a:spcBef>
              <a:spcAft>
                <a:spcPts val="320"/>
              </a:spcAft>
            </a:pPr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Martel Sans" panose="00000500000000000000" pitchFamily="2" charset="0"/>
                <a:cs typeface="Martel Sans" panose="00000500000000000000" pitchFamily="2" charset="0"/>
              </a:rPr>
              <a:t>In una prima fase, l’obiettivo è trovare idee creative per possibili soluzioni nell’ambito di una “sfida alla burocrazia”, individuando i compiti amministrativi superflui.</a:t>
            </a:r>
          </a:p>
          <a:p>
            <a:pPr marL="285750" indent="-285750">
              <a:lnSpc>
                <a:spcPct val="113000"/>
              </a:lnSpc>
              <a:spcBef>
                <a:spcPts val="458"/>
              </a:spcBef>
              <a:spcAft>
                <a:spcPts val="320"/>
              </a:spcAft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Martel Sans" panose="00000500000000000000" pitchFamily="2" charset="0"/>
                <a:cs typeface="Martel Sans" panose="00000500000000000000" pitchFamily="2" charset="0"/>
              </a:rPr>
              <a:t>Un compito potrebbe essere organizzato meglio?</a:t>
            </a:r>
          </a:p>
          <a:p>
            <a:pPr marL="285750" indent="-285750">
              <a:lnSpc>
                <a:spcPct val="113000"/>
              </a:lnSpc>
              <a:spcBef>
                <a:spcPts val="458"/>
              </a:spcBef>
              <a:spcAft>
                <a:spcPts val="320"/>
              </a:spcAft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Martel Sans" panose="00000500000000000000" pitchFamily="2" charset="0"/>
                <a:cs typeface="Martel Sans" panose="00000500000000000000" pitchFamily="2" charset="0"/>
              </a:rPr>
              <a:t>È possibile ridurre il dispendio di tempo per quel compito? </a:t>
            </a:r>
          </a:p>
          <a:p>
            <a:pPr marL="285750" indent="-285750">
              <a:lnSpc>
                <a:spcPct val="113000"/>
              </a:lnSpc>
              <a:spcBef>
                <a:spcPts val="458"/>
              </a:spcBef>
              <a:spcAft>
                <a:spcPts val="320"/>
              </a:spcAft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Martel Sans" panose="00000500000000000000" pitchFamily="2" charset="0"/>
                <a:cs typeface="Martel Sans" panose="00000500000000000000" pitchFamily="2" charset="0"/>
              </a:rPr>
              <a:t>Il compito potrebbe essere svolto da qualcun altro (segreteria, personale infermieristico)?</a:t>
            </a:r>
          </a:p>
          <a:p>
            <a:pPr indent="-291600">
              <a:lnSpc>
                <a:spcPct val="113000"/>
              </a:lnSpc>
              <a:spcBef>
                <a:spcPts val="458"/>
              </a:spcBef>
              <a:spcAft>
                <a:spcPts val="320"/>
              </a:spcAft>
            </a:pPr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Martel Sans" panose="00000500000000000000" pitchFamily="2" charset="0"/>
                <a:cs typeface="Martel Sans" panose="00000500000000000000" pitchFamily="2" charset="0"/>
              </a:rPr>
              <a:t>In una seconda fase, alcune proposte migliorative selezionate vanno testate nell’ambito di un progetto pilota. L’obiettivo del test è verificare direttamente nel lavoro quotidiano in clinica se la soluzione proposta è convincente dal punto di vista degli utenti.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EA6FDFF2-D5AF-5F45-8601-C688D07D47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2" r="28689"/>
          <a:stretch/>
        </p:blipFill>
        <p:spPr>
          <a:xfrm>
            <a:off x="5880472" y="1971458"/>
            <a:ext cx="4104457" cy="538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506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965682" y="4511260"/>
            <a:ext cx="1263090" cy="753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84830"/>
            <a:endParaRPr lang="de-DE" sz="1545">
              <a:solidFill>
                <a:srgbClr val="FFFFFF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072278" y="4461804"/>
            <a:ext cx="2074342" cy="1320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84830"/>
            <a:endParaRPr lang="de-DE" sz="1545">
              <a:solidFill>
                <a:srgbClr val="FFFFFF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990125" y="4616325"/>
            <a:ext cx="2156494" cy="2054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84830"/>
            <a:endParaRPr lang="de-DE" sz="1545">
              <a:solidFill>
                <a:srgbClr val="FFFFFF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 rot="2271131">
            <a:off x="2583077" y="4737936"/>
            <a:ext cx="925585" cy="1543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84830"/>
            <a:endParaRPr lang="de-DE" sz="1545">
              <a:solidFill>
                <a:srgbClr val="FFFF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 rot="19832504">
            <a:off x="2631111" y="5633638"/>
            <a:ext cx="819356" cy="1543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84830"/>
            <a:endParaRPr lang="de-DE" sz="1545">
              <a:solidFill>
                <a:srgbClr val="FFFFFF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C56E8C57-0C88-7F40-BBD0-14843A24FC93}"/>
              </a:ext>
            </a:extLst>
          </p:cNvPr>
          <p:cNvSpPr/>
          <p:nvPr/>
        </p:nvSpPr>
        <p:spPr>
          <a:xfrm>
            <a:off x="990124" y="1707344"/>
            <a:ext cx="3684181" cy="32824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84830"/>
            <a:endParaRPr lang="de-DE" sz="1545">
              <a:solidFill>
                <a:srgbClr val="FFFFFF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D678684-ECED-F743-B800-49466FE94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Sfida alla burocrazia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D194E4A-5C76-C948-99F6-ACC4AF78ED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26966" y="1129492"/>
            <a:ext cx="2802386" cy="2802386"/>
          </a:xfrm>
          <a:prstGeom prst="rect">
            <a:avLst/>
          </a:prstGeom>
        </p:spPr>
      </p:pic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8116A45C-D8AD-8F45-A761-BAC42BC5132E}"/>
              </a:ext>
            </a:extLst>
          </p:cNvPr>
          <p:cNvGrpSpPr/>
          <p:nvPr/>
        </p:nvGrpSpPr>
        <p:grpSpPr>
          <a:xfrm rot="218132">
            <a:off x="4580514" y="1775308"/>
            <a:ext cx="2046930" cy="1367216"/>
            <a:chOff x="1574660" y="3199536"/>
            <a:chExt cx="2465874" cy="2755905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EB620924-DB95-3D43-A579-D4E901DCC910}"/>
                </a:ext>
              </a:extLst>
            </p:cNvPr>
            <p:cNvSpPr/>
            <p:nvPr/>
          </p:nvSpPr>
          <p:spPr>
            <a:xfrm rot="21074577">
              <a:off x="1578078" y="3199536"/>
              <a:ext cx="2462456" cy="2755905"/>
            </a:xfrm>
            <a:custGeom>
              <a:avLst/>
              <a:gdLst>
                <a:gd name="connsiteX0" fmla="*/ 0 w 2958182"/>
                <a:gd name="connsiteY0" fmla="*/ 0 h 2855644"/>
                <a:gd name="connsiteX1" fmla="*/ 2958182 w 2958182"/>
                <a:gd name="connsiteY1" fmla="*/ 0 h 2855644"/>
                <a:gd name="connsiteX2" fmla="*/ 2958182 w 2958182"/>
                <a:gd name="connsiteY2" fmla="*/ 2855644 h 2855644"/>
                <a:gd name="connsiteX3" fmla="*/ 0 w 2958182"/>
                <a:gd name="connsiteY3" fmla="*/ 2855644 h 2855644"/>
                <a:gd name="connsiteX4" fmla="*/ 0 w 2958182"/>
                <a:gd name="connsiteY4" fmla="*/ 0 h 2855644"/>
                <a:gd name="connsiteX0" fmla="*/ 0 w 2958182"/>
                <a:gd name="connsiteY0" fmla="*/ 0 h 2855644"/>
                <a:gd name="connsiteX1" fmla="*/ 2958182 w 2958182"/>
                <a:gd name="connsiteY1" fmla="*/ 0 h 2855644"/>
                <a:gd name="connsiteX2" fmla="*/ 2958182 w 2958182"/>
                <a:gd name="connsiteY2" fmla="*/ 2855644 h 2855644"/>
                <a:gd name="connsiteX3" fmla="*/ 99227 w 2958182"/>
                <a:gd name="connsiteY3" fmla="*/ 2774555 h 2855644"/>
                <a:gd name="connsiteX4" fmla="*/ 0 w 2958182"/>
                <a:gd name="connsiteY4" fmla="*/ 0 h 2855644"/>
                <a:gd name="connsiteX0" fmla="*/ 0 w 3007415"/>
                <a:gd name="connsiteY0" fmla="*/ 0 h 2911415"/>
                <a:gd name="connsiteX1" fmla="*/ 3007415 w 3007415"/>
                <a:gd name="connsiteY1" fmla="*/ 55771 h 2911415"/>
                <a:gd name="connsiteX2" fmla="*/ 3007415 w 3007415"/>
                <a:gd name="connsiteY2" fmla="*/ 2911415 h 2911415"/>
                <a:gd name="connsiteX3" fmla="*/ 148460 w 3007415"/>
                <a:gd name="connsiteY3" fmla="*/ 2830326 h 2911415"/>
                <a:gd name="connsiteX4" fmla="*/ 0 w 3007415"/>
                <a:gd name="connsiteY4" fmla="*/ 0 h 2911415"/>
                <a:gd name="connsiteX0" fmla="*/ 0 w 3007415"/>
                <a:gd name="connsiteY0" fmla="*/ 0 h 2911415"/>
                <a:gd name="connsiteX1" fmla="*/ 3007415 w 3007415"/>
                <a:gd name="connsiteY1" fmla="*/ 55771 h 2911415"/>
                <a:gd name="connsiteX2" fmla="*/ 3007415 w 3007415"/>
                <a:gd name="connsiteY2" fmla="*/ 2911415 h 2911415"/>
                <a:gd name="connsiteX3" fmla="*/ 148460 w 3007415"/>
                <a:gd name="connsiteY3" fmla="*/ 2830326 h 2911415"/>
                <a:gd name="connsiteX4" fmla="*/ 0 w 3007415"/>
                <a:gd name="connsiteY4" fmla="*/ 0 h 2911415"/>
                <a:gd name="connsiteX0" fmla="*/ 0 w 3007415"/>
                <a:gd name="connsiteY0" fmla="*/ 0 h 2911415"/>
                <a:gd name="connsiteX1" fmla="*/ 3007415 w 3007415"/>
                <a:gd name="connsiteY1" fmla="*/ 55771 h 2911415"/>
                <a:gd name="connsiteX2" fmla="*/ 3007415 w 3007415"/>
                <a:gd name="connsiteY2" fmla="*/ 2911415 h 2911415"/>
                <a:gd name="connsiteX3" fmla="*/ 148460 w 3007415"/>
                <a:gd name="connsiteY3" fmla="*/ 2830326 h 2911415"/>
                <a:gd name="connsiteX4" fmla="*/ 0 w 3007415"/>
                <a:gd name="connsiteY4" fmla="*/ 0 h 2911415"/>
                <a:gd name="connsiteX0" fmla="*/ 0 w 3007415"/>
                <a:gd name="connsiteY0" fmla="*/ 0 h 2911415"/>
                <a:gd name="connsiteX1" fmla="*/ 3007415 w 3007415"/>
                <a:gd name="connsiteY1" fmla="*/ 55771 h 2911415"/>
                <a:gd name="connsiteX2" fmla="*/ 3007415 w 3007415"/>
                <a:gd name="connsiteY2" fmla="*/ 2911415 h 2911415"/>
                <a:gd name="connsiteX3" fmla="*/ 152810 w 3007415"/>
                <a:gd name="connsiteY3" fmla="*/ 2802085 h 2911415"/>
                <a:gd name="connsiteX4" fmla="*/ 0 w 3007415"/>
                <a:gd name="connsiteY4" fmla="*/ 0 h 2911415"/>
                <a:gd name="connsiteX0" fmla="*/ 0 w 3007415"/>
                <a:gd name="connsiteY0" fmla="*/ 0 h 2911415"/>
                <a:gd name="connsiteX1" fmla="*/ 3007415 w 3007415"/>
                <a:gd name="connsiteY1" fmla="*/ 55771 h 2911415"/>
                <a:gd name="connsiteX2" fmla="*/ 3007415 w 3007415"/>
                <a:gd name="connsiteY2" fmla="*/ 2911415 h 2911415"/>
                <a:gd name="connsiteX3" fmla="*/ 152810 w 3007415"/>
                <a:gd name="connsiteY3" fmla="*/ 2802085 h 2911415"/>
                <a:gd name="connsiteX4" fmla="*/ 0 w 3007415"/>
                <a:gd name="connsiteY4" fmla="*/ 0 h 2911415"/>
                <a:gd name="connsiteX0" fmla="*/ 0 w 3007415"/>
                <a:gd name="connsiteY0" fmla="*/ 0 h 2802085"/>
                <a:gd name="connsiteX1" fmla="*/ 3007415 w 3007415"/>
                <a:gd name="connsiteY1" fmla="*/ 55771 h 2802085"/>
                <a:gd name="connsiteX2" fmla="*/ 2795981 w 3007415"/>
                <a:gd name="connsiteY2" fmla="*/ 2782473 h 2802085"/>
                <a:gd name="connsiteX3" fmla="*/ 152810 w 3007415"/>
                <a:gd name="connsiteY3" fmla="*/ 2802085 h 2802085"/>
                <a:gd name="connsiteX4" fmla="*/ 0 w 3007415"/>
                <a:gd name="connsiteY4" fmla="*/ 0 h 2802085"/>
                <a:gd name="connsiteX0" fmla="*/ 0 w 3007415"/>
                <a:gd name="connsiteY0" fmla="*/ 0 h 2910528"/>
                <a:gd name="connsiteX1" fmla="*/ 3007415 w 3007415"/>
                <a:gd name="connsiteY1" fmla="*/ 55771 h 2910528"/>
                <a:gd name="connsiteX2" fmla="*/ 2795981 w 3007415"/>
                <a:gd name="connsiteY2" fmla="*/ 2782473 h 2910528"/>
                <a:gd name="connsiteX3" fmla="*/ 152810 w 3007415"/>
                <a:gd name="connsiteY3" fmla="*/ 2802085 h 2910528"/>
                <a:gd name="connsiteX4" fmla="*/ 0 w 3007415"/>
                <a:gd name="connsiteY4" fmla="*/ 0 h 2910528"/>
                <a:gd name="connsiteX0" fmla="*/ 0 w 3016462"/>
                <a:gd name="connsiteY0" fmla="*/ 0 h 2910528"/>
                <a:gd name="connsiteX1" fmla="*/ 3007415 w 3016462"/>
                <a:gd name="connsiteY1" fmla="*/ 55771 h 2910528"/>
                <a:gd name="connsiteX2" fmla="*/ 2795981 w 3016462"/>
                <a:gd name="connsiteY2" fmla="*/ 2782473 h 2910528"/>
                <a:gd name="connsiteX3" fmla="*/ 152810 w 3016462"/>
                <a:gd name="connsiteY3" fmla="*/ 2802085 h 2910528"/>
                <a:gd name="connsiteX4" fmla="*/ 0 w 3016462"/>
                <a:gd name="connsiteY4" fmla="*/ 0 h 2910528"/>
                <a:gd name="connsiteX0" fmla="*/ 0 w 3064249"/>
                <a:gd name="connsiteY0" fmla="*/ 0 h 2898641"/>
                <a:gd name="connsiteX1" fmla="*/ 3007415 w 3064249"/>
                <a:gd name="connsiteY1" fmla="*/ 55771 h 2898641"/>
                <a:gd name="connsiteX2" fmla="*/ 2875643 w 3064249"/>
                <a:gd name="connsiteY2" fmla="*/ 2765832 h 2898641"/>
                <a:gd name="connsiteX3" fmla="*/ 152810 w 3064249"/>
                <a:gd name="connsiteY3" fmla="*/ 2802085 h 2898641"/>
                <a:gd name="connsiteX4" fmla="*/ 0 w 3064249"/>
                <a:gd name="connsiteY4" fmla="*/ 0 h 2898641"/>
                <a:gd name="connsiteX0" fmla="*/ 0 w 3070540"/>
                <a:gd name="connsiteY0" fmla="*/ 0 h 2898641"/>
                <a:gd name="connsiteX1" fmla="*/ 3007415 w 3070540"/>
                <a:gd name="connsiteY1" fmla="*/ 55771 h 2898641"/>
                <a:gd name="connsiteX2" fmla="*/ 2875643 w 3070540"/>
                <a:gd name="connsiteY2" fmla="*/ 2765832 h 2898641"/>
                <a:gd name="connsiteX3" fmla="*/ 152810 w 3070540"/>
                <a:gd name="connsiteY3" fmla="*/ 2802085 h 2898641"/>
                <a:gd name="connsiteX4" fmla="*/ 0 w 3070540"/>
                <a:gd name="connsiteY4" fmla="*/ 0 h 2898641"/>
                <a:gd name="connsiteX0" fmla="*/ 0 w 3050496"/>
                <a:gd name="connsiteY0" fmla="*/ 0 h 2831008"/>
                <a:gd name="connsiteX1" fmla="*/ 3007415 w 3050496"/>
                <a:gd name="connsiteY1" fmla="*/ 55771 h 2831008"/>
                <a:gd name="connsiteX2" fmla="*/ 2844527 w 3050496"/>
                <a:gd name="connsiteY2" fmla="*/ 2655027 h 2831008"/>
                <a:gd name="connsiteX3" fmla="*/ 152810 w 3050496"/>
                <a:gd name="connsiteY3" fmla="*/ 2802085 h 2831008"/>
                <a:gd name="connsiteX4" fmla="*/ 0 w 3050496"/>
                <a:gd name="connsiteY4" fmla="*/ 0 h 2831008"/>
                <a:gd name="connsiteX0" fmla="*/ 0 w 3083026"/>
                <a:gd name="connsiteY0" fmla="*/ 0 h 2802085"/>
                <a:gd name="connsiteX1" fmla="*/ 3007415 w 3083026"/>
                <a:gd name="connsiteY1" fmla="*/ 55771 h 2802085"/>
                <a:gd name="connsiteX2" fmla="*/ 2894153 w 3083026"/>
                <a:gd name="connsiteY2" fmla="*/ 2551842 h 2802085"/>
                <a:gd name="connsiteX3" fmla="*/ 152810 w 3083026"/>
                <a:gd name="connsiteY3" fmla="*/ 2802085 h 2802085"/>
                <a:gd name="connsiteX4" fmla="*/ 0 w 3083026"/>
                <a:gd name="connsiteY4" fmla="*/ 0 h 2802085"/>
                <a:gd name="connsiteX0" fmla="*/ 0 w 3077100"/>
                <a:gd name="connsiteY0" fmla="*/ 0 h 2839147"/>
                <a:gd name="connsiteX1" fmla="*/ 3007415 w 3077100"/>
                <a:gd name="connsiteY1" fmla="*/ 55771 h 2839147"/>
                <a:gd name="connsiteX2" fmla="*/ 2885440 w 3077100"/>
                <a:gd name="connsiteY2" fmla="*/ 2670966 h 2839147"/>
                <a:gd name="connsiteX3" fmla="*/ 152810 w 3077100"/>
                <a:gd name="connsiteY3" fmla="*/ 2802085 h 2839147"/>
                <a:gd name="connsiteX4" fmla="*/ 0 w 3077100"/>
                <a:gd name="connsiteY4" fmla="*/ 0 h 2839147"/>
                <a:gd name="connsiteX0" fmla="*/ 0 w 3084012"/>
                <a:gd name="connsiteY0" fmla="*/ 0 h 2810619"/>
                <a:gd name="connsiteX1" fmla="*/ 3007415 w 3084012"/>
                <a:gd name="connsiteY1" fmla="*/ 55771 h 2810619"/>
                <a:gd name="connsiteX2" fmla="*/ 2895591 w 3084012"/>
                <a:gd name="connsiteY2" fmla="*/ 2605068 h 2810619"/>
                <a:gd name="connsiteX3" fmla="*/ 152810 w 3084012"/>
                <a:gd name="connsiteY3" fmla="*/ 2802085 h 2810619"/>
                <a:gd name="connsiteX4" fmla="*/ 0 w 3084012"/>
                <a:gd name="connsiteY4" fmla="*/ 0 h 2810619"/>
                <a:gd name="connsiteX0" fmla="*/ 0 w 3108841"/>
                <a:gd name="connsiteY0" fmla="*/ 0 h 2802085"/>
                <a:gd name="connsiteX1" fmla="*/ 3007415 w 3108841"/>
                <a:gd name="connsiteY1" fmla="*/ 55771 h 2802085"/>
                <a:gd name="connsiteX2" fmla="*/ 2930854 w 3108841"/>
                <a:gd name="connsiteY2" fmla="*/ 2501276 h 2802085"/>
                <a:gd name="connsiteX3" fmla="*/ 152810 w 3108841"/>
                <a:gd name="connsiteY3" fmla="*/ 2802085 h 2802085"/>
                <a:gd name="connsiteX4" fmla="*/ 0 w 3108841"/>
                <a:gd name="connsiteY4" fmla="*/ 0 h 2802085"/>
                <a:gd name="connsiteX0" fmla="*/ 0 w 3073089"/>
                <a:gd name="connsiteY0" fmla="*/ 0 h 2802085"/>
                <a:gd name="connsiteX1" fmla="*/ 3007415 w 3073089"/>
                <a:gd name="connsiteY1" fmla="*/ 55771 h 2802085"/>
                <a:gd name="connsiteX2" fmla="*/ 2879470 w 3073089"/>
                <a:gd name="connsiteY2" fmla="*/ 2334344 h 2802085"/>
                <a:gd name="connsiteX3" fmla="*/ 152810 w 3073089"/>
                <a:gd name="connsiteY3" fmla="*/ 2802085 h 2802085"/>
                <a:gd name="connsiteX4" fmla="*/ 0 w 3073089"/>
                <a:gd name="connsiteY4" fmla="*/ 0 h 2802085"/>
                <a:gd name="connsiteX0" fmla="*/ 0 w 3142862"/>
                <a:gd name="connsiteY0" fmla="*/ 0 h 2802085"/>
                <a:gd name="connsiteX1" fmla="*/ 3007415 w 3142862"/>
                <a:gd name="connsiteY1" fmla="*/ 55771 h 2802085"/>
                <a:gd name="connsiteX2" fmla="*/ 2879470 w 3142862"/>
                <a:gd name="connsiteY2" fmla="*/ 2334344 h 2802085"/>
                <a:gd name="connsiteX3" fmla="*/ 152810 w 3142862"/>
                <a:gd name="connsiteY3" fmla="*/ 2802085 h 2802085"/>
                <a:gd name="connsiteX4" fmla="*/ 0 w 3142862"/>
                <a:gd name="connsiteY4" fmla="*/ 0 h 2802085"/>
                <a:gd name="connsiteX0" fmla="*/ 0 w 3142862"/>
                <a:gd name="connsiteY0" fmla="*/ 0 h 2860388"/>
                <a:gd name="connsiteX1" fmla="*/ 3007415 w 3142862"/>
                <a:gd name="connsiteY1" fmla="*/ 55771 h 2860388"/>
                <a:gd name="connsiteX2" fmla="*/ 2879470 w 3142862"/>
                <a:gd name="connsiteY2" fmla="*/ 2334344 h 2860388"/>
                <a:gd name="connsiteX3" fmla="*/ 187196 w 3142862"/>
                <a:gd name="connsiteY3" fmla="*/ 2860388 h 2860388"/>
                <a:gd name="connsiteX4" fmla="*/ 0 w 3142862"/>
                <a:gd name="connsiteY4" fmla="*/ 0 h 2860388"/>
                <a:gd name="connsiteX0" fmla="*/ 0 w 3142862"/>
                <a:gd name="connsiteY0" fmla="*/ 0 h 2876373"/>
                <a:gd name="connsiteX1" fmla="*/ 3007415 w 3142862"/>
                <a:gd name="connsiteY1" fmla="*/ 55771 h 2876373"/>
                <a:gd name="connsiteX2" fmla="*/ 2879470 w 3142862"/>
                <a:gd name="connsiteY2" fmla="*/ 2334344 h 2876373"/>
                <a:gd name="connsiteX3" fmla="*/ 187196 w 3142862"/>
                <a:gd name="connsiteY3" fmla="*/ 2860388 h 2876373"/>
                <a:gd name="connsiteX4" fmla="*/ 0 w 3142862"/>
                <a:gd name="connsiteY4" fmla="*/ 0 h 2876373"/>
                <a:gd name="connsiteX0" fmla="*/ 0 w 3142862"/>
                <a:gd name="connsiteY0" fmla="*/ 0 h 2869960"/>
                <a:gd name="connsiteX1" fmla="*/ 3007415 w 3142862"/>
                <a:gd name="connsiteY1" fmla="*/ 55771 h 2869960"/>
                <a:gd name="connsiteX2" fmla="*/ 2879470 w 3142862"/>
                <a:gd name="connsiteY2" fmla="*/ 2334344 h 2869960"/>
                <a:gd name="connsiteX3" fmla="*/ 187196 w 3142862"/>
                <a:gd name="connsiteY3" fmla="*/ 2860388 h 2869960"/>
                <a:gd name="connsiteX4" fmla="*/ 0 w 3142862"/>
                <a:gd name="connsiteY4" fmla="*/ 0 h 2869960"/>
                <a:gd name="connsiteX0" fmla="*/ 0 w 3142862"/>
                <a:gd name="connsiteY0" fmla="*/ 0 h 2875403"/>
                <a:gd name="connsiteX1" fmla="*/ 3007415 w 3142862"/>
                <a:gd name="connsiteY1" fmla="*/ 55771 h 2875403"/>
                <a:gd name="connsiteX2" fmla="*/ 2879470 w 3142862"/>
                <a:gd name="connsiteY2" fmla="*/ 2334344 h 2875403"/>
                <a:gd name="connsiteX3" fmla="*/ 187196 w 3142862"/>
                <a:gd name="connsiteY3" fmla="*/ 2860388 h 2875403"/>
                <a:gd name="connsiteX4" fmla="*/ 0 w 3142862"/>
                <a:gd name="connsiteY4" fmla="*/ 0 h 2875403"/>
                <a:gd name="connsiteX0" fmla="*/ 0 w 3155056"/>
                <a:gd name="connsiteY0" fmla="*/ 0 h 2875403"/>
                <a:gd name="connsiteX1" fmla="*/ 3007415 w 3155056"/>
                <a:gd name="connsiteY1" fmla="*/ 55771 h 2875403"/>
                <a:gd name="connsiteX2" fmla="*/ 2879470 w 3155056"/>
                <a:gd name="connsiteY2" fmla="*/ 2334344 h 2875403"/>
                <a:gd name="connsiteX3" fmla="*/ 187196 w 3155056"/>
                <a:gd name="connsiteY3" fmla="*/ 2860388 h 2875403"/>
                <a:gd name="connsiteX4" fmla="*/ 0 w 3155056"/>
                <a:gd name="connsiteY4" fmla="*/ 0 h 2875403"/>
                <a:gd name="connsiteX0" fmla="*/ 0 w 3111070"/>
                <a:gd name="connsiteY0" fmla="*/ 0 h 2875403"/>
                <a:gd name="connsiteX1" fmla="*/ 3007415 w 3111070"/>
                <a:gd name="connsiteY1" fmla="*/ 55771 h 2875403"/>
                <a:gd name="connsiteX2" fmla="*/ 2879470 w 3111070"/>
                <a:gd name="connsiteY2" fmla="*/ 2334344 h 2875403"/>
                <a:gd name="connsiteX3" fmla="*/ 187196 w 3111070"/>
                <a:gd name="connsiteY3" fmla="*/ 2860388 h 2875403"/>
                <a:gd name="connsiteX4" fmla="*/ 0 w 3111070"/>
                <a:gd name="connsiteY4" fmla="*/ 0 h 2875403"/>
                <a:gd name="connsiteX0" fmla="*/ 0 w 3116300"/>
                <a:gd name="connsiteY0" fmla="*/ 0 h 2875403"/>
                <a:gd name="connsiteX1" fmla="*/ 3007415 w 3116300"/>
                <a:gd name="connsiteY1" fmla="*/ 55771 h 2875403"/>
                <a:gd name="connsiteX2" fmla="*/ 2879470 w 3116300"/>
                <a:gd name="connsiteY2" fmla="*/ 2334344 h 2875403"/>
                <a:gd name="connsiteX3" fmla="*/ 187196 w 3116300"/>
                <a:gd name="connsiteY3" fmla="*/ 2860388 h 2875403"/>
                <a:gd name="connsiteX4" fmla="*/ 0 w 3116300"/>
                <a:gd name="connsiteY4" fmla="*/ 0 h 2875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16300" h="2875403">
                  <a:moveTo>
                    <a:pt x="0" y="0"/>
                  </a:moveTo>
                  <a:cubicBezTo>
                    <a:pt x="1127017" y="85961"/>
                    <a:pt x="2004943" y="37181"/>
                    <a:pt x="3007415" y="55771"/>
                  </a:cubicBezTo>
                  <a:cubicBezTo>
                    <a:pt x="2936937" y="964672"/>
                    <a:pt x="3368549" y="2290401"/>
                    <a:pt x="2879470" y="2334344"/>
                  </a:cubicBezTo>
                  <a:cubicBezTo>
                    <a:pt x="2708049" y="2614029"/>
                    <a:pt x="1197859" y="2950916"/>
                    <a:pt x="187196" y="2860388"/>
                  </a:cubicBezTo>
                  <a:cubicBezTo>
                    <a:pt x="13901" y="1782226"/>
                    <a:pt x="148001" y="804419"/>
                    <a:pt x="0" y="0"/>
                  </a:cubicBezTo>
                  <a:close/>
                </a:path>
              </a:pathLst>
            </a:custGeom>
            <a:solidFill>
              <a:srgbClr val="F68B7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373" dirty="0">
                  <a:solidFill>
                    <a:schemeClr val="tx1">
                      <a:lumMod val="50000"/>
                    </a:schemeClr>
                  </a:solidFill>
                  <a:latin typeface="Chalkduster" panose="03050602040202020205" pitchFamily="66" charset="77"/>
                  <a:ea typeface="Helvetica Neue Thin" panose="020B0403020202020204" pitchFamily="34" charset="0"/>
                </a:rPr>
                <a:t>Qual è la problematica esistente/quali sono i desideri della persona?</a:t>
              </a:r>
            </a:p>
          </p:txBody>
        </p:sp>
        <p:sp>
          <p:nvSpPr>
            <p:cNvPr id="17" name="Rectangle 1">
              <a:extLst>
                <a:ext uri="{FF2B5EF4-FFF2-40B4-BE49-F238E27FC236}">
                  <a16:creationId xmlns:a16="http://schemas.microsoft.com/office/drawing/2014/main" id="{90ED902C-697E-344E-9DDE-6D68D4236228}"/>
                </a:ext>
              </a:extLst>
            </p:cNvPr>
            <p:cNvSpPr/>
            <p:nvPr/>
          </p:nvSpPr>
          <p:spPr>
            <a:xfrm rot="21081215">
              <a:off x="1574660" y="3213585"/>
              <a:ext cx="2256974" cy="340349"/>
            </a:xfrm>
            <a:custGeom>
              <a:avLst/>
              <a:gdLst>
                <a:gd name="connsiteX0" fmla="*/ 0 w 2972903"/>
                <a:gd name="connsiteY0" fmla="*/ 0 h 432048"/>
                <a:gd name="connsiteX1" fmla="*/ 2972903 w 2972903"/>
                <a:gd name="connsiteY1" fmla="*/ 0 h 432048"/>
                <a:gd name="connsiteX2" fmla="*/ 2972903 w 2972903"/>
                <a:gd name="connsiteY2" fmla="*/ 432048 h 432048"/>
                <a:gd name="connsiteX3" fmla="*/ 0 w 2972903"/>
                <a:gd name="connsiteY3" fmla="*/ 432048 h 432048"/>
                <a:gd name="connsiteX4" fmla="*/ 0 w 2972903"/>
                <a:gd name="connsiteY4" fmla="*/ 0 h 432048"/>
                <a:gd name="connsiteX0" fmla="*/ 0 w 2995014"/>
                <a:gd name="connsiteY0" fmla="*/ 0 h 445045"/>
                <a:gd name="connsiteX1" fmla="*/ 2995014 w 2995014"/>
                <a:gd name="connsiteY1" fmla="*/ 12997 h 445045"/>
                <a:gd name="connsiteX2" fmla="*/ 2995014 w 2995014"/>
                <a:gd name="connsiteY2" fmla="*/ 445045 h 445045"/>
                <a:gd name="connsiteX3" fmla="*/ 22111 w 2995014"/>
                <a:gd name="connsiteY3" fmla="*/ 445045 h 445045"/>
                <a:gd name="connsiteX4" fmla="*/ 0 w 2995014"/>
                <a:gd name="connsiteY4" fmla="*/ 0 h 445045"/>
                <a:gd name="connsiteX0" fmla="*/ 0 w 2995014"/>
                <a:gd name="connsiteY0" fmla="*/ 0 h 452411"/>
                <a:gd name="connsiteX1" fmla="*/ 2995014 w 2995014"/>
                <a:gd name="connsiteY1" fmla="*/ 12997 h 452411"/>
                <a:gd name="connsiteX2" fmla="*/ 2995014 w 2995014"/>
                <a:gd name="connsiteY2" fmla="*/ 445045 h 452411"/>
                <a:gd name="connsiteX3" fmla="*/ 54711 w 2995014"/>
                <a:gd name="connsiteY3" fmla="*/ 452411 h 452411"/>
                <a:gd name="connsiteX4" fmla="*/ 0 w 2995014"/>
                <a:gd name="connsiteY4" fmla="*/ 0 h 452411"/>
                <a:gd name="connsiteX0" fmla="*/ 0 w 2995014"/>
                <a:gd name="connsiteY0" fmla="*/ 0 h 452411"/>
                <a:gd name="connsiteX1" fmla="*/ 2995014 w 2995014"/>
                <a:gd name="connsiteY1" fmla="*/ 12997 h 452411"/>
                <a:gd name="connsiteX2" fmla="*/ 2995014 w 2995014"/>
                <a:gd name="connsiteY2" fmla="*/ 445045 h 452411"/>
                <a:gd name="connsiteX3" fmla="*/ 54711 w 2995014"/>
                <a:gd name="connsiteY3" fmla="*/ 452411 h 452411"/>
                <a:gd name="connsiteX4" fmla="*/ 0 w 2995014"/>
                <a:gd name="connsiteY4" fmla="*/ 0 h 452411"/>
                <a:gd name="connsiteX0" fmla="*/ 0 w 2995014"/>
                <a:gd name="connsiteY0" fmla="*/ 0 h 452411"/>
                <a:gd name="connsiteX1" fmla="*/ 2995014 w 2995014"/>
                <a:gd name="connsiteY1" fmla="*/ 12997 h 452411"/>
                <a:gd name="connsiteX2" fmla="*/ 2995014 w 2995014"/>
                <a:gd name="connsiteY2" fmla="*/ 445045 h 452411"/>
                <a:gd name="connsiteX3" fmla="*/ 54711 w 2995014"/>
                <a:gd name="connsiteY3" fmla="*/ 452411 h 452411"/>
                <a:gd name="connsiteX4" fmla="*/ 0 w 2995014"/>
                <a:gd name="connsiteY4" fmla="*/ 0 h 452411"/>
                <a:gd name="connsiteX0" fmla="*/ 0 w 2995014"/>
                <a:gd name="connsiteY0" fmla="*/ 0 h 452411"/>
                <a:gd name="connsiteX1" fmla="*/ 2995014 w 2995014"/>
                <a:gd name="connsiteY1" fmla="*/ 12997 h 452411"/>
                <a:gd name="connsiteX2" fmla="*/ 2995014 w 2995014"/>
                <a:gd name="connsiteY2" fmla="*/ 445045 h 452411"/>
                <a:gd name="connsiteX3" fmla="*/ 54711 w 2995014"/>
                <a:gd name="connsiteY3" fmla="*/ 452411 h 452411"/>
                <a:gd name="connsiteX4" fmla="*/ 0 w 2995014"/>
                <a:gd name="connsiteY4" fmla="*/ 0 h 452411"/>
                <a:gd name="connsiteX0" fmla="*/ 0 w 2995014"/>
                <a:gd name="connsiteY0" fmla="*/ 0 h 452411"/>
                <a:gd name="connsiteX1" fmla="*/ 2995014 w 2995014"/>
                <a:gd name="connsiteY1" fmla="*/ 12997 h 452411"/>
                <a:gd name="connsiteX2" fmla="*/ 2995014 w 2995014"/>
                <a:gd name="connsiteY2" fmla="*/ 445045 h 452411"/>
                <a:gd name="connsiteX3" fmla="*/ 54711 w 2995014"/>
                <a:gd name="connsiteY3" fmla="*/ 452411 h 452411"/>
                <a:gd name="connsiteX4" fmla="*/ 0 w 2995014"/>
                <a:gd name="connsiteY4" fmla="*/ 0 h 452411"/>
                <a:gd name="connsiteX0" fmla="*/ 0 w 3000135"/>
                <a:gd name="connsiteY0" fmla="*/ 0 h 452411"/>
                <a:gd name="connsiteX1" fmla="*/ 3000135 w 3000135"/>
                <a:gd name="connsiteY1" fmla="*/ 42680 h 452411"/>
                <a:gd name="connsiteX2" fmla="*/ 2995014 w 3000135"/>
                <a:gd name="connsiteY2" fmla="*/ 445045 h 452411"/>
                <a:gd name="connsiteX3" fmla="*/ 54711 w 3000135"/>
                <a:gd name="connsiteY3" fmla="*/ 452411 h 452411"/>
                <a:gd name="connsiteX4" fmla="*/ 0 w 3000135"/>
                <a:gd name="connsiteY4" fmla="*/ 0 h 452411"/>
                <a:gd name="connsiteX0" fmla="*/ 0 w 3000135"/>
                <a:gd name="connsiteY0" fmla="*/ 0 h 452411"/>
                <a:gd name="connsiteX1" fmla="*/ 3000135 w 3000135"/>
                <a:gd name="connsiteY1" fmla="*/ 42680 h 452411"/>
                <a:gd name="connsiteX2" fmla="*/ 2995014 w 3000135"/>
                <a:gd name="connsiteY2" fmla="*/ 445045 h 452411"/>
                <a:gd name="connsiteX3" fmla="*/ 54711 w 3000135"/>
                <a:gd name="connsiteY3" fmla="*/ 452411 h 452411"/>
                <a:gd name="connsiteX4" fmla="*/ 0 w 3000135"/>
                <a:gd name="connsiteY4" fmla="*/ 0 h 452411"/>
                <a:gd name="connsiteX0" fmla="*/ 0 w 3000135"/>
                <a:gd name="connsiteY0" fmla="*/ 0 h 452411"/>
                <a:gd name="connsiteX1" fmla="*/ 3000135 w 3000135"/>
                <a:gd name="connsiteY1" fmla="*/ 42680 h 452411"/>
                <a:gd name="connsiteX2" fmla="*/ 2995014 w 3000135"/>
                <a:gd name="connsiteY2" fmla="*/ 445045 h 452411"/>
                <a:gd name="connsiteX3" fmla="*/ 54711 w 3000135"/>
                <a:gd name="connsiteY3" fmla="*/ 452411 h 452411"/>
                <a:gd name="connsiteX4" fmla="*/ 0 w 3000135"/>
                <a:gd name="connsiteY4" fmla="*/ 0 h 452411"/>
                <a:gd name="connsiteX0" fmla="*/ 0 w 3000135"/>
                <a:gd name="connsiteY0" fmla="*/ 0 h 452411"/>
                <a:gd name="connsiteX1" fmla="*/ 3000135 w 3000135"/>
                <a:gd name="connsiteY1" fmla="*/ 42680 h 452411"/>
                <a:gd name="connsiteX2" fmla="*/ 2995014 w 3000135"/>
                <a:gd name="connsiteY2" fmla="*/ 445045 h 452411"/>
                <a:gd name="connsiteX3" fmla="*/ 54711 w 3000135"/>
                <a:gd name="connsiteY3" fmla="*/ 452411 h 452411"/>
                <a:gd name="connsiteX4" fmla="*/ 0 w 3000135"/>
                <a:gd name="connsiteY4" fmla="*/ 0 h 452411"/>
                <a:gd name="connsiteX0" fmla="*/ 0 w 3000135"/>
                <a:gd name="connsiteY0" fmla="*/ 0 h 452411"/>
                <a:gd name="connsiteX1" fmla="*/ 3000135 w 3000135"/>
                <a:gd name="connsiteY1" fmla="*/ 42680 h 452411"/>
                <a:gd name="connsiteX2" fmla="*/ 2995014 w 3000135"/>
                <a:gd name="connsiteY2" fmla="*/ 445045 h 452411"/>
                <a:gd name="connsiteX3" fmla="*/ 54711 w 3000135"/>
                <a:gd name="connsiteY3" fmla="*/ 452411 h 452411"/>
                <a:gd name="connsiteX4" fmla="*/ 0 w 3000135"/>
                <a:gd name="connsiteY4" fmla="*/ 0 h 452411"/>
                <a:gd name="connsiteX0" fmla="*/ 0 w 3004844"/>
                <a:gd name="connsiteY0" fmla="*/ 0 h 453127"/>
                <a:gd name="connsiteX1" fmla="*/ 3004844 w 3004844"/>
                <a:gd name="connsiteY1" fmla="*/ 43396 h 453127"/>
                <a:gd name="connsiteX2" fmla="*/ 2999723 w 3004844"/>
                <a:gd name="connsiteY2" fmla="*/ 445761 h 453127"/>
                <a:gd name="connsiteX3" fmla="*/ 59420 w 3004844"/>
                <a:gd name="connsiteY3" fmla="*/ 453127 h 453127"/>
                <a:gd name="connsiteX4" fmla="*/ 0 w 3004844"/>
                <a:gd name="connsiteY4" fmla="*/ 0 h 453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4844" h="453127">
                  <a:moveTo>
                    <a:pt x="0" y="0"/>
                  </a:moveTo>
                  <a:cubicBezTo>
                    <a:pt x="1010590" y="39916"/>
                    <a:pt x="1225988" y="50439"/>
                    <a:pt x="3004844" y="43396"/>
                  </a:cubicBezTo>
                  <a:lnTo>
                    <a:pt x="2999723" y="445761"/>
                  </a:lnTo>
                  <a:lnTo>
                    <a:pt x="59420" y="453127"/>
                  </a:lnTo>
                  <a:cubicBezTo>
                    <a:pt x="41183" y="302323"/>
                    <a:pt x="64021" y="451618"/>
                    <a:pt x="0" y="0"/>
                  </a:cubicBezTo>
                  <a:close/>
                </a:path>
              </a:pathLst>
            </a:custGeom>
            <a:solidFill>
              <a:srgbClr val="F68B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73">
                <a:solidFill>
                  <a:schemeClr val="tx1">
                    <a:lumMod val="50000"/>
                  </a:schemeClr>
                </a:solidFill>
                <a:latin typeface="Chalkduster" panose="03050602040202020205" pitchFamily="66" charset="77"/>
                <a:ea typeface="Helvetica Neue Thin" panose="020B0403020202020204" pitchFamily="34" charset="0"/>
              </a:endParaRP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6E69875E-7056-5643-B6C2-392FD09606E9}"/>
              </a:ext>
            </a:extLst>
          </p:cNvPr>
          <p:cNvGrpSpPr/>
          <p:nvPr/>
        </p:nvGrpSpPr>
        <p:grpSpPr>
          <a:xfrm rot="218132">
            <a:off x="4610368" y="3713060"/>
            <a:ext cx="2248882" cy="1558845"/>
            <a:chOff x="1550703" y="3196901"/>
            <a:chExt cx="2510429" cy="2160323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2" name="Rectangle 5">
              <a:extLst>
                <a:ext uri="{FF2B5EF4-FFF2-40B4-BE49-F238E27FC236}">
                  <a16:creationId xmlns:a16="http://schemas.microsoft.com/office/drawing/2014/main" id="{982DF670-4F92-064E-B1B5-173EDC252B95}"/>
                </a:ext>
              </a:extLst>
            </p:cNvPr>
            <p:cNvSpPr/>
            <p:nvPr/>
          </p:nvSpPr>
          <p:spPr>
            <a:xfrm rot="21074577">
              <a:off x="1550703" y="3196901"/>
              <a:ext cx="2510429" cy="2160323"/>
            </a:xfrm>
            <a:custGeom>
              <a:avLst/>
              <a:gdLst>
                <a:gd name="connsiteX0" fmla="*/ 0 w 2958182"/>
                <a:gd name="connsiteY0" fmla="*/ 0 h 2855644"/>
                <a:gd name="connsiteX1" fmla="*/ 2958182 w 2958182"/>
                <a:gd name="connsiteY1" fmla="*/ 0 h 2855644"/>
                <a:gd name="connsiteX2" fmla="*/ 2958182 w 2958182"/>
                <a:gd name="connsiteY2" fmla="*/ 2855644 h 2855644"/>
                <a:gd name="connsiteX3" fmla="*/ 0 w 2958182"/>
                <a:gd name="connsiteY3" fmla="*/ 2855644 h 2855644"/>
                <a:gd name="connsiteX4" fmla="*/ 0 w 2958182"/>
                <a:gd name="connsiteY4" fmla="*/ 0 h 2855644"/>
                <a:gd name="connsiteX0" fmla="*/ 0 w 2958182"/>
                <a:gd name="connsiteY0" fmla="*/ 0 h 2855644"/>
                <a:gd name="connsiteX1" fmla="*/ 2958182 w 2958182"/>
                <a:gd name="connsiteY1" fmla="*/ 0 h 2855644"/>
                <a:gd name="connsiteX2" fmla="*/ 2958182 w 2958182"/>
                <a:gd name="connsiteY2" fmla="*/ 2855644 h 2855644"/>
                <a:gd name="connsiteX3" fmla="*/ 99227 w 2958182"/>
                <a:gd name="connsiteY3" fmla="*/ 2774555 h 2855644"/>
                <a:gd name="connsiteX4" fmla="*/ 0 w 2958182"/>
                <a:gd name="connsiteY4" fmla="*/ 0 h 2855644"/>
                <a:gd name="connsiteX0" fmla="*/ 0 w 3007415"/>
                <a:gd name="connsiteY0" fmla="*/ 0 h 2911415"/>
                <a:gd name="connsiteX1" fmla="*/ 3007415 w 3007415"/>
                <a:gd name="connsiteY1" fmla="*/ 55771 h 2911415"/>
                <a:gd name="connsiteX2" fmla="*/ 3007415 w 3007415"/>
                <a:gd name="connsiteY2" fmla="*/ 2911415 h 2911415"/>
                <a:gd name="connsiteX3" fmla="*/ 148460 w 3007415"/>
                <a:gd name="connsiteY3" fmla="*/ 2830326 h 2911415"/>
                <a:gd name="connsiteX4" fmla="*/ 0 w 3007415"/>
                <a:gd name="connsiteY4" fmla="*/ 0 h 2911415"/>
                <a:gd name="connsiteX0" fmla="*/ 0 w 3007415"/>
                <a:gd name="connsiteY0" fmla="*/ 0 h 2911415"/>
                <a:gd name="connsiteX1" fmla="*/ 3007415 w 3007415"/>
                <a:gd name="connsiteY1" fmla="*/ 55771 h 2911415"/>
                <a:gd name="connsiteX2" fmla="*/ 3007415 w 3007415"/>
                <a:gd name="connsiteY2" fmla="*/ 2911415 h 2911415"/>
                <a:gd name="connsiteX3" fmla="*/ 148460 w 3007415"/>
                <a:gd name="connsiteY3" fmla="*/ 2830326 h 2911415"/>
                <a:gd name="connsiteX4" fmla="*/ 0 w 3007415"/>
                <a:gd name="connsiteY4" fmla="*/ 0 h 2911415"/>
                <a:gd name="connsiteX0" fmla="*/ 0 w 3007415"/>
                <a:gd name="connsiteY0" fmla="*/ 0 h 2911415"/>
                <a:gd name="connsiteX1" fmla="*/ 3007415 w 3007415"/>
                <a:gd name="connsiteY1" fmla="*/ 55771 h 2911415"/>
                <a:gd name="connsiteX2" fmla="*/ 3007415 w 3007415"/>
                <a:gd name="connsiteY2" fmla="*/ 2911415 h 2911415"/>
                <a:gd name="connsiteX3" fmla="*/ 148460 w 3007415"/>
                <a:gd name="connsiteY3" fmla="*/ 2830326 h 2911415"/>
                <a:gd name="connsiteX4" fmla="*/ 0 w 3007415"/>
                <a:gd name="connsiteY4" fmla="*/ 0 h 2911415"/>
                <a:gd name="connsiteX0" fmla="*/ 0 w 3007415"/>
                <a:gd name="connsiteY0" fmla="*/ 0 h 2911415"/>
                <a:gd name="connsiteX1" fmla="*/ 3007415 w 3007415"/>
                <a:gd name="connsiteY1" fmla="*/ 55771 h 2911415"/>
                <a:gd name="connsiteX2" fmla="*/ 3007415 w 3007415"/>
                <a:gd name="connsiteY2" fmla="*/ 2911415 h 2911415"/>
                <a:gd name="connsiteX3" fmla="*/ 152810 w 3007415"/>
                <a:gd name="connsiteY3" fmla="*/ 2802085 h 2911415"/>
                <a:gd name="connsiteX4" fmla="*/ 0 w 3007415"/>
                <a:gd name="connsiteY4" fmla="*/ 0 h 2911415"/>
                <a:gd name="connsiteX0" fmla="*/ 0 w 3007415"/>
                <a:gd name="connsiteY0" fmla="*/ 0 h 2911415"/>
                <a:gd name="connsiteX1" fmla="*/ 3007415 w 3007415"/>
                <a:gd name="connsiteY1" fmla="*/ 55771 h 2911415"/>
                <a:gd name="connsiteX2" fmla="*/ 3007415 w 3007415"/>
                <a:gd name="connsiteY2" fmla="*/ 2911415 h 2911415"/>
                <a:gd name="connsiteX3" fmla="*/ 152810 w 3007415"/>
                <a:gd name="connsiteY3" fmla="*/ 2802085 h 2911415"/>
                <a:gd name="connsiteX4" fmla="*/ 0 w 3007415"/>
                <a:gd name="connsiteY4" fmla="*/ 0 h 2911415"/>
                <a:gd name="connsiteX0" fmla="*/ 0 w 3007415"/>
                <a:gd name="connsiteY0" fmla="*/ 0 h 2802085"/>
                <a:gd name="connsiteX1" fmla="*/ 3007415 w 3007415"/>
                <a:gd name="connsiteY1" fmla="*/ 55771 h 2802085"/>
                <a:gd name="connsiteX2" fmla="*/ 2795981 w 3007415"/>
                <a:gd name="connsiteY2" fmla="*/ 2782473 h 2802085"/>
                <a:gd name="connsiteX3" fmla="*/ 152810 w 3007415"/>
                <a:gd name="connsiteY3" fmla="*/ 2802085 h 2802085"/>
                <a:gd name="connsiteX4" fmla="*/ 0 w 3007415"/>
                <a:gd name="connsiteY4" fmla="*/ 0 h 2802085"/>
                <a:gd name="connsiteX0" fmla="*/ 0 w 3007415"/>
                <a:gd name="connsiteY0" fmla="*/ 0 h 2910528"/>
                <a:gd name="connsiteX1" fmla="*/ 3007415 w 3007415"/>
                <a:gd name="connsiteY1" fmla="*/ 55771 h 2910528"/>
                <a:gd name="connsiteX2" fmla="*/ 2795981 w 3007415"/>
                <a:gd name="connsiteY2" fmla="*/ 2782473 h 2910528"/>
                <a:gd name="connsiteX3" fmla="*/ 152810 w 3007415"/>
                <a:gd name="connsiteY3" fmla="*/ 2802085 h 2910528"/>
                <a:gd name="connsiteX4" fmla="*/ 0 w 3007415"/>
                <a:gd name="connsiteY4" fmla="*/ 0 h 2910528"/>
                <a:gd name="connsiteX0" fmla="*/ 0 w 3016462"/>
                <a:gd name="connsiteY0" fmla="*/ 0 h 2910528"/>
                <a:gd name="connsiteX1" fmla="*/ 3007415 w 3016462"/>
                <a:gd name="connsiteY1" fmla="*/ 55771 h 2910528"/>
                <a:gd name="connsiteX2" fmla="*/ 2795981 w 3016462"/>
                <a:gd name="connsiteY2" fmla="*/ 2782473 h 2910528"/>
                <a:gd name="connsiteX3" fmla="*/ 152810 w 3016462"/>
                <a:gd name="connsiteY3" fmla="*/ 2802085 h 2910528"/>
                <a:gd name="connsiteX4" fmla="*/ 0 w 3016462"/>
                <a:gd name="connsiteY4" fmla="*/ 0 h 2910528"/>
                <a:gd name="connsiteX0" fmla="*/ 0 w 3064249"/>
                <a:gd name="connsiteY0" fmla="*/ 0 h 2898641"/>
                <a:gd name="connsiteX1" fmla="*/ 3007415 w 3064249"/>
                <a:gd name="connsiteY1" fmla="*/ 55771 h 2898641"/>
                <a:gd name="connsiteX2" fmla="*/ 2875643 w 3064249"/>
                <a:gd name="connsiteY2" fmla="*/ 2765832 h 2898641"/>
                <a:gd name="connsiteX3" fmla="*/ 152810 w 3064249"/>
                <a:gd name="connsiteY3" fmla="*/ 2802085 h 2898641"/>
                <a:gd name="connsiteX4" fmla="*/ 0 w 3064249"/>
                <a:gd name="connsiteY4" fmla="*/ 0 h 2898641"/>
                <a:gd name="connsiteX0" fmla="*/ 0 w 3070540"/>
                <a:gd name="connsiteY0" fmla="*/ 0 h 2898641"/>
                <a:gd name="connsiteX1" fmla="*/ 3007415 w 3070540"/>
                <a:gd name="connsiteY1" fmla="*/ 55771 h 2898641"/>
                <a:gd name="connsiteX2" fmla="*/ 2875643 w 3070540"/>
                <a:gd name="connsiteY2" fmla="*/ 2765832 h 2898641"/>
                <a:gd name="connsiteX3" fmla="*/ 152810 w 3070540"/>
                <a:gd name="connsiteY3" fmla="*/ 2802085 h 2898641"/>
                <a:gd name="connsiteX4" fmla="*/ 0 w 3070540"/>
                <a:gd name="connsiteY4" fmla="*/ 0 h 2898641"/>
                <a:gd name="connsiteX0" fmla="*/ 0 w 3050496"/>
                <a:gd name="connsiteY0" fmla="*/ 0 h 2831008"/>
                <a:gd name="connsiteX1" fmla="*/ 3007415 w 3050496"/>
                <a:gd name="connsiteY1" fmla="*/ 55771 h 2831008"/>
                <a:gd name="connsiteX2" fmla="*/ 2844527 w 3050496"/>
                <a:gd name="connsiteY2" fmla="*/ 2655027 h 2831008"/>
                <a:gd name="connsiteX3" fmla="*/ 152810 w 3050496"/>
                <a:gd name="connsiteY3" fmla="*/ 2802085 h 2831008"/>
                <a:gd name="connsiteX4" fmla="*/ 0 w 3050496"/>
                <a:gd name="connsiteY4" fmla="*/ 0 h 2831008"/>
                <a:gd name="connsiteX0" fmla="*/ 0 w 3083026"/>
                <a:gd name="connsiteY0" fmla="*/ 0 h 2802085"/>
                <a:gd name="connsiteX1" fmla="*/ 3007415 w 3083026"/>
                <a:gd name="connsiteY1" fmla="*/ 55771 h 2802085"/>
                <a:gd name="connsiteX2" fmla="*/ 2894153 w 3083026"/>
                <a:gd name="connsiteY2" fmla="*/ 2551842 h 2802085"/>
                <a:gd name="connsiteX3" fmla="*/ 152810 w 3083026"/>
                <a:gd name="connsiteY3" fmla="*/ 2802085 h 2802085"/>
                <a:gd name="connsiteX4" fmla="*/ 0 w 3083026"/>
                <a:gd name="connsiteY4" fmla="*/ 0 h 2802085"/>
                <a:gd name="connsiteX0" fmla="*/ 0 w 3077100"/>
                <a:gd name="connsiteY0" fmla="*/ 0 h 2839147"/>
                <a:gd name="connsiteX1" fmla="*/ 3007415 w 3077100"/>
                <a:gd name="connsiteY1" fmla="*/ 55771 h 2839147"/>
                <a:gd name="connsiteX2" fmla="*/ 2885440 w 3077100"/>
                <a:gd name="connsiteY2" fmla="*/ 2670966 h 2839147"/>
                <a:gd name="connsiteX3" fmla="*/ 152810 w 3077100"/>
                <a:gd name="connsiteY3" fmla="*/ 2802085 h 2839147"/>
                <a:gd name="connsiteX4" fmla="*/ 0 w 3077100"/>
                <a:gd name="connsiteY4" fmla="*/ 0 h 2839147"/>
                <a:gd name="connsiteX0" fmla="*/ 0 w 3084012"/>
                <a:gd name="connsiteY0" fmla="*/ 0 h 2810619"/>
                <a:gd name="connsiteX1" fmla="*/ 3007415 w 3084012"/>
                <a:gd name="connsiteY1" fmla="*/ 55771 h 2810619"/>
                <a:gd name="connsiteX2" fmla="*/ 2895591 w 3084012"/>
                <a:gd name="connsiteY2" fmla="*/ 2605068 h 2810619"/>
                <a:gd name="connsiteX3" fmla="*/ 152810 w 3084012"/>
                <a:gd name="connsiteY3" fmla="*/ 2802085 h 2810619"/>
                <a:gd name="connsiteX4" fmla="*/ 0 w 3084012"/>
                <a:gd name="connsiteY4" fmla="*/ 0 h 2810619"/>
                <a:gd name="connsiteX0" fmla="*/ 0 w 3108841"/>
                <a:gd name="connsiteY0" fmla="*/ 0 h 2802085"/>
                <a:gd name="connsiteX1" fmla="*/ 3007415 w 3108841"/>
                <a:gd name="connsiteY1" fmla="*/ 55771 h 2802085"/>
                <a:gd name="connsiteX2" fmla="*/ 2930854 w 3108841"/>
                <a:gd name="connsiteY2" fmla="*/ 2501276 h 2802085"/>
                <a:gd name="connsiteX3" fmla="*/ 152810 w 3108841"/>
                <a:gd name="connsiteY3" fmla="*/ 2802085 h 2802085"/>
                <a:gd name="connsiteX4" fmla="*/ 0 w 3108841"/>
                <a:gd name="connsiteY4" fmla="*/ 0 h 2802085"/>
                <a:gd name="connsiteX0" fmla="*/ 0 w 3073089"/>
                <a:gd name="connsiteY0" fmla="*/ 0 h 2802085"/>
                <a:gd name="connsiteX1" fmla="*/ 3007415 w 3073089"/>
                <a:gd name="connsiteY1" fmla="*/ 55771 h 2802085"/>
                <a:gd name="connsiteX2" fmla="*/ 2879470 w 3073089"/>
                <a:gd name="connsiteY2" fmla="*/ 2334344 h 2802085"/>
                <a:gd name="connsiteX3" fmla="*/ 152810 w 3073089"/>
                <a:gd name="connsiteY3" fmla="*/ 2802085 h 2802085"/>
                <a:gd name="connsiteX4" fmla="*/ 0 w 3073089"/>
                <a:gd name="connsiteY4" fmla="*/ 0 h 2802085"/>
                <a:gd name="connsiteX0" fmla="*/ 0 w 3142862"/>
                <a:gd name="connsiteY0" fmla="*/ 0 h 2802085"/>
                <a:gd name="connsiteX1" fmla="*/ 3007415 w 3142862"/>
                <a:gd name="connsiteY1" fmla="*/ 55771 h 2802085"/>
                <a:gd name="connsiteX2" fmla="*/ 2879470 w 3142862"/>
                <a:gd name="connsiteY2" fmla="*/ 2334344 h 2802085"/>
                <a:gd name="connsiteX3" fmla="*/ 152810 w 3142862"/>
                <a:gd name="connsiteY3" fmla="*/ 2802085 h 2802085"/>
                <a:gd name="connsiteX4" fmla="*/ 0 w 3142862"/>
                <a:gd name="connsiteY4" fmla="*/ 0 h 2802085"/>
                <a:gd name="connsiteX0" fmla="*/ 0 w 3142862"/>
                <a:gd name="connsiteY0" fmla="*/ 0 h 2860388"/>
                <a:gd name="connsiteX1" fmla="*/ 3007415 w 3142862"/>
                <a:gd name="connsiteY1" fmla="*/ 55771 h 2860388"/>
                <a:gd name="connsiteX2" fmla="*/ 2879470 w 3142862"/>
                <a:gd name="connsiteY2" fmla="*/ 2334344 h 2860388"/>
                <a:gd name="connsiteX3" fmla="*/ 187196 w 3142862"/>
                <a:gd name="connsiteY3" fmla="*/ 2860388 h 2860388"/>
                <a:gd name="connsiteX4" fmla="*/ 0 w 3142862"/>
                <a:gd name="connsiteY4" fmla="*/ 0 h 2860388"/>
                <a:gd name="connsiteX0" fmla="*/ 0 w 3142862"/>
                <a:gd name="connsiteY0" fmla="*/ 0 h 2876373"/>
                <a:gd name="connsiteX1" fmla="*/ 3007415 w 3142862"/>
                <a:gd name="connsiteY1" fmla="*/ 55771 h 2876373"/>
                <a:gd name="connsiteX2" fmla="*/ 2879470 w 3142862"/>
                <a:gd name="connsiteY2" fmla="*/ 2334344 h 2876373"/>
                <a:gd name="connsiteX3" fmla="*/ 187196 w 3142862"/>
                <a:gd name="connsiteY3" fmla="*/ 2860388 h 2876373"/>
                <a:gd name="connsiteX4" fmla="*/ 0 w 3142862"/>
                <a:gd name="connsiteY4" fmla="*/ 0 h 2876373"/>
                <a:gd name="connsiteX0" fmla="*/ 0 w 3142862"/>
                <a:gd name="connsiteY0" fmla="*/ 0 h 2869960"/>
                <a:gd name="connsiteX1" fmla="*/ 3007415 w 3142862"/>
                <a:gd name="connsiteY1" fmla="*/ 55771 h 2869960"/>
                <a:gd name="connsiteX2" fmla="*/ 2879470 w 3142862"/>
                <a:gd name="connsiteY2" fmla="*/ 2334344 h 2869960"/>
                <a:gd name="connsiteX3" fmla="*/ 187196 w 3142862"/>
                <a:gd name="connsiteY3" fmla="*/ 2860388 h 2869960"/>
                <a:gd name="connsiteX4" fmla="*/ 0 w 3142862"/>
                <a:gd name="connsiteY4" fmla="*/ 0 h 2869960"/>
                <a:gd name="connsiteX0" fmla="*/ 0 w 3142862"/>
                <a:gd name="connsiteY0" fmla="*/ 0 h 2875403"/>
                <a:gd name="connsiteX1" fmla="*/ 3007415 w 3142862"/>
                <a:gd name="connsiteY1" fmla="*/ 55771 h 2875403"/>
                <a:gd name="connsiteX2" fmla="*/ 2879470 w 3142862"/>
                <a:gd name="connsiteY2" fmla="*/ 2334344 h 2875403"/>
                <a:gd name="connsiteX3" fmla="*/ 187196 w 3142862"/>
                <a:gd name="connsiteY3" fmla="*/ 2860388 h 2875403"/>
                <a:gd name="connsiteX4" fmla="*/ 0 w 3142862"/>
                <a:gd name="connsiteY4" fmla="*/ 0 h 2875403"/>
                <a:gd name="connsiteX0" fmla="*/ 0 w 3155056"/>
                <a:gd name="connsiteY0" fmla="*/ 0 h 2875403"/>
                <a:gd name="connsiteX1" fmla="*/ 3007415 w 3155056"/>
                <a:gd name="connsiteY1" fmla="*/ 55771 h 2875403"/>
                <a:gd name="connsiteX2" fmla="*/ 2879470 w 3155056"/>
                <a:gd name="connsiteY2" fmla="*/ 2334344 h 2875403"/>
                <a:gd name="connsiteX3" fmla="*/ 187196 w 3155056"/>
                <a:gd name="connsiteY3" fmla="*/ 2860388 h 2875403"/>
                <a:gd name="connsiteX4" fmla="*/ 0 w 3155056"/>
                <a:gd name="connsiteY4" fmla="*/ 0 h 2875403"/>
                <a:gd name="connsiteX0" fmla="*/ 0 w 3111070"/>
                <a:gd name="connsiteY0" fmla="*/ 0 h 2875403"/>
                <a:gd name="connsiteX1" fmla="*/ 3007415 w 3111070"/>
                <a:gd name="connsiteY1" fmla="*/ 55771 h 2875403"/>
                <a:gd name="connsiteX2" fmla="*/ 2879470 w 3111070"/>
                <a:gd name="connsiteY2" fmla="*/ 2334344 h 2875403"/>
                <a:gd name="connsiteX3" fmla="*/ 187196 w 3111070"/>
                <a:gd name="connsiteY3" fmla="*/ 2860388 h 2875403"/>
                <a:gd name="connsiteX4" fmla="*/ 0 w 3111070"/>
                <a:gd name="connsiteY4" fmla="*/ 0 h 2875403"/>
                <a:gd name="connsiteX0" fmla="*/ 0 w 3116300"/>
                <a:gd name="connsiteY0" fmla="*/ 0 h 2875403"/>
                <a:gd name="connsiteX1" fmla="*/ 3007415 w 3116300"/>
                <a:gd name="connsiteY1" fmla="*/ 55771 h 2875403"/>
                <a:gd name="connsiteX2" fmla="*/ 2879470 w 3116300"/>
                <a:gd name="connsiteY2" fmla="*/ 2334344 h 2875403"/>
                <a:gd name="connsiteX3" fmla="*/ 187196 w 3116300"/>
                <a:gd name="connsiteY3" fmla="*/ 2860388 h 2875403"/>
                <a:gd name="connsiteX4" fmla="*/ 0 w 3116300"/>
                <a:gd name="connsiteY4" fmla="*/ 0 h 2875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16300" h="2875403">
                  <a:moveTo>
                    <a:pt x="0" y="0"/>
                  </a:moveTo>
                  <a:cubicBezTo>
                    <a:pt x="1127017" y="85961"/>
                    <a:pt x="2004943" y="37181"/>
                    <a:pt x="3007415" y="55771"/>
                  </a:cubicBezTo>
                  <a:cubicBezTo>
                    <a:pt x="2936937" y="964672"/>
                    <a:pt x="3368549" y="2290401"/>
                    <a:pt x="2879470" y="2334344"/>
                  </a:cubicBezTo>
                  <a:cubicBezTo>
                    <a:pt x="2708049" y="2614029"/>
                    <a:pt x="1197859" y="2950916"/>
                    <a:pt x="187196" y="2860388"/>
                  </a:cubicBezTo>
                  <a:cubicBezTo>
                    <a:pt x="13901" y="1782226"/>
                    <a:pt x="148001" y="804419"/>
                    <a:pt x="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373">
                  <a:solidFill>
                    <a:schemeClr val="tx1">
                      <a:lumMod val="50000"/>
                    </a:schemeClr>
                  </a:solidFill>
                  <a:latin typeface="Chalkduster" panose="03050602040202020205" pitchFamily="66" charset="77"/>
                  <a:ea typeface="Helvetica Neue Thin" panose="020B0403020202020204" pitchFamily="34" charset="0"/>
                </a:rPr>
                <a:t>Sviluppo e valutazione di idee e soluzioni creative</a:t>
              </a:r>
            </a:p>
          </p:txBody>
        </p:sp>
        <p:sp>
          <p:nvSpPr>
            <p:cNvPr id="23" name="Rectangle 1">
              <a:extLst>
                <a:ext uri="{FF2B5EF4-FFF2-40B4-BE49-F238E27FC236}">
                  <a16:creationId xmlns:a16="http://schemas.microsoft.com/office/drawing/2014/main" id="{6C8D09A6-0221-2D46-9534-13CA561ABBB0}"/>
                </a:ext>
              </a:extLst>
            </p:cNvPr>
            <p:cNvSpPr/>
            <p:nvPr/>
          </p:nvSpPr>
          <p:spPr>
            <a:xfrm rot="21081215">
              <a:off x="1574660" y="3213585"/>
              <a:ext cx="2256974" cy="340349"/>
            </a:xfrm>
            <a:custGeom>
              <a:avLst/>
              <a:gdLst>
                <a:gd name="connsiteX0" fmla="*/ 0 w 2972903"/>
                <a:gd name="connsiteY0" fmla="*/ 0 h 432048"/>
                <a:gd name="connsiteX1" fmla="*/ 2972903 w 2972903"/>
                <a:gd name="connsiteY1" fmla="*/ 0 h 432048"/>
                <a:gd name="connsiteX2" fmla="*/ 2972903 w 2972903"/>
                <a:gd name="connsiteY2" fmla="*/ 432048 h 432048"/>
                <a:gd name="connsiteX3" fmla="*/ 0 w 2972903"/>
                <a:gd name="connsiteY3" fmla="*/ 432048 h 432048"/>
                <a:gd name="connsiteX4" fmla="*/ 0 w 2972903"/>
                <a:gd name="connsiteY4" fmla="*/ 0 h 432048"/>
                <a:gd name="connsiteX0" fmla="*/ 0 w 2995014"/>
                <a:gd name="connsiteY0" fmla="*/ 0 h 445045"/>
                <a:gd name="connsiteX1" fmla="*/ 2995014 w 2995014"/>
                <a:gd name="connsiteY1" fmla="*/ 12997 h 445045"/>
                <a:gd name="connsiteX2" fmla="*/ 2995014 w 2995014"/>
                <a:gd name="connsiteY2" fmla="*/ 445045 h 445045"/>
                <a:gd name="connsiteX3" fmla="*/ 22111 w 2995014"/>
                <a:gd name="connsiteY3" fmla="*/ 445045 h 445045"/>
                <a:gd name="connsiteX4" fmla="*/ 0 w 2995014"/>
                <a:gd name="connsiteY4" fmla="*/ 0 h 445045"/>
                <a:gd name="connsiteX0" fmla="*/ 0 w 2995014"/>
                <a:gd name="connsiteY0" fmla="*/ 0 h 452411"/>
                <a:gd name="connsiteX1" fmla="*/ 2995014 w 2995014"/>
                <a:gd name="connsiteY1" fmla="*/ 12997 h 452411"/>
                <a:gd name="connsiteX2" fmla="*/ 2995014 w 2995014"/>
                <a:gd name="connsiteY2" fmla="*/ 445045 h 452411"/>
                <a:gd name="connsiteX3" fmla="*/ 54711 w 2995014"/>
                <a:gd name="connsiteY3" fmla="*/ 452411 h 452411"/>
                <a:gd name="connsiteX4" fmla="*/ 0 w 2995014"/>
                <a:gd name="connsiteY4" fmla="*/ 0 h 452411"/>
                <a:gd name="connsiteX0" fmla="*/ 0 w 2995014"/>
                <a:gd name="connsiteY0" fmla="*/ 0 h 452411"/>
                <a:gd name="connsiteX1" fmla="*/ 2995014 w 2995014"/>
                <a:gd name="connsiteY1" fmla="*/ 12997 h 452411"/>
                <a:gd name="connsiteX2" fmla="*/ 2995014 w 2995014"/>
                <a:gd name="connsiteY2" fmla="*/ 445045 h 452411"/>
                <a:gd name="connsiteX3" fmla="*/ 54711 w 2995014"/>
                <a:gd name="connsiteY3" fmla="*/ 452411 h 452411"/>
                <a:gd name="connsiteX4" fmla="*/ 0 w 2995014"/>
                <a:gd name="connsiteY4" fmla="*/ 0 h 452411"/>
                <a:gd name="connsiteX0" fmla="*/ 0 w 2995014"/>
                <a:gd name="connsiteY0" fmla="*/ 0 h 452411"/>
                <a:gd name="connsiteX1" fmla="*/ 2995014 w 2995014"/>
                <a:gd name="connsiteY1" fmla="*/ 12997 h 452411"/>
                <a:gd name="connsiteX2" fmla="*/ 2995014 w 2995014"/>
                <a:gd name="connsiteY2" fmla="*/ 445045 h 452411"/>
                <a:gd name="connsiteX3" fmla="*/ 54711 w 2995014"/>
                <a:gd name="connsiteY3" fmla="*/ 452411 h 452411"/>
                <a:gd name="connsiteX4" fmla="*/ 0 w 2995014"/>
                <a:gd name="connsiteY4" fmla="*/ 0 h 452411"/>
                <a:gd name="connsiteX0" fmla="*/ 0 w 2995014"/>
                <a:gd name="connsiteY0" fmla="*/ 0 h 452411"/>
                <a:gd name="connsiteX1" fmla="*/ 2995014 w 2995014"/>
                <a:gd name="connsiteY1" fmla="*/ 12997 h 452411"/>
                <a:gd name="connsiteX2" fmla="*/ 2995014 w 2995014"/>
                <a:gd name="connsiteY2" fmla="*/ 445045 h 452411"/>
                <a:gd name="connsiteX3" fmla="*/ 54711 w 2995014"/>
                <a:gd name="connsiteY3" fmla="*/ 452411 h 452411"/>
                <a:gd name="connsiteX4" fmla="*/ 0 w 2995014"/>
                <a:gd name="connsiteY4" fmla="*/ 0 h 452411"/>
                <a:gd name="connsiteX0" fmla="*/ 0 w 2995014"/>
                <a:gd name="connsiteY0" fmla="*/ 0 h 452411"/>
                <a:gd name="connsiteX1" fmla="*/ 2995014 w 2995014"/>
                <a:gd name="connsiteY1" fmla="*/ 12997 h 452411"/>
                <a:gd name="connsiteX2" fmla="*/ 2995014 w 2995014"/>
                <a:gd name="connsiteY2" fmla="*/ 445045 h 452411"/>
                <a:gd name="connsiteX3" fmla="*/ 54711 w 2995014"/>
                <a:gd name="connsiteY3" fmla="*/ 452411 h 452411"/>
                <a:gd name="connsiteX4" fmla="*/ 0 w 2995014"/>
                <a:gd name="connsiteY4" fmla="*/ 0 h 452411"/>
                <a:gd name="connsiteX0" fmla="*/ 0 w 3000135"/>
                <a:gd name="connsiteY0" fmla="*/ 0 h 452411"/>
                <a:gd name="connsiteX1" fmla="*/ 3000135 w 3000135"/>
                <a:gd name="connsiteY1" fmla="*/ 42680 h 452411"/>
                <a:gd name="connsiteX2" fmla="*/ 2995014 w 3000135"/>
                <a:gd name="connsiteY2" fmla="*/ 445045 h 452411"/>
                <a:gd name="connsiteX3" fmla="*/ 54711 w 3000135"/>
                <a:gd name="connsiteY3" fmla="*/ 452411 h 452411"/>
                <a:gd name="connsiteX4" fmla="*/ 0 w 3000135"/>
                <a:gd name="connsiteY4" fmla="*/ 0 h 452411"/>
                <a:gd name="connsiteX0" fmla="*/ 0 w 3000135"/>
                <a:gd name="connsiteY0" fmla="*/ 0 h 452411"/>
                <a:gd name="connsiteX1" fmla="*/ 3000135 w 3000135"/>
                <a:gd name="connsiteY1" fmla="*/ 42680 h 452411"/>
                <a:gd name="connsiteX2" fmla="*/ 2995014 w 3000135"/>
                <a:gd name="connsiteY2" fmla="*/ 445045 h 452411"/>
                <a:gd name="connsiteX3" fmla="*/ 54711 w 3000135"/>
                <a:gd name="connsiteY3" fmla="*/ 452411 h 452411"/>
                <a:gd name="connsiteX4" fmla="*/ 0 w 3000135"/>
                <a:gd name="connsiteY4" fmla="*/ 0 h 452411"/>
                <a:gd name="connsiteX0" fmla="*/ 0 w 3000135"/>
                <a:gd name="connsiteY0" fmla="*/ 0 h 452411"/>
                <a:gd name="connsiteX1" fmla="*/ 3000135 w 3000135"/>
                <a:gd name="connsiteY1" fmla="*/ 42680 h 452411"/>
                <a:gd name="connsiteX2" fmla="*/ 2995014 w 3000135"/>
                <a:gd name="connsiteY2" fmla="*/ 445045 h 452411"/>
                <a:gd name="connsiteX3" fmla="*/ 54711 w 3000135"/>
                <a:gd name="connsiteY3" fmla="*/ 452411 h 452411"/>
                <a:gd name="connsiteX4" fmla="*/ 0 w 3000135"/>
                <a:gd name="connsiteY4" fmla="*/ 0 h 452411"/>
                <a:gd name="connsiteX0" fmla="*/ 0 w 3000135"/>
                <a:gd name="connsiteY0" fmla="*/ 0 h 452411"/>
                <a:gd name="connsiteX1" fmla="*/ 3000135 w 3000135"/>
                <a:gd name="connsiteY1" fmla="*/ 42680 h 452411"/>
                <a:gd name="connsiteX2" fmla="*/ 2995014 w 3000135"/>
                <a:gd name="connsiteY2" fmla="*/ 445045 h 452411"/>
                <a:gd name="connsiteX3" fmla="*/ 54711 w 3000135"/>
                <a:gd name="connsiteY3" fmla="*/ 452411 h 452411"/>
                <a:gd name="connsiteX4" fmla="*/ 0 w 3000135"/>
                <a:gd name="connsiteY4" fmla="*/ 0 h 452411"/>
                <a:gd name="connsiteX0" fmla="*/ 0 w 3000135"/>
                <a:gd name="connsiteY0" fmla="*/ 0 h 452411"/>
                <a:gd name="connsiteX1" fmla="*/ 3000135 w 3000135"/>
                <a:gd name="connsiteY1" fmla="*/ 42680 h 452411"/>
                <a:gd name="connsiteX2" fmla="*/ 2995014 w 3000135"/>
                <a:gd name="connsiteY2" fmla="*/ 445045 h 452411"/>
                <a:gd name="connsiteX3" fmla="*/ 54711 w 3000135"/>
                <a:gd name="connsiteY3" fmla="*/ 452411 h 452411"/>
                <a:gd name="connsiteX4" fmla="*/ 0 w 3000135"/>
                <a:gd name="connsiteY4" fmla="*/ 0 h 452411"/>
                <a:gd name="connsiteX0" fmla="*/ 0 w 3004844"/>
                <a:gd name="connsiteY0" fmla="*/ 0 h 453127"/>
                <a:gd name="connsiteX1" fmla="*/ 3004844 w 3004844"/>
                <a:gd name="connsiteY1" fmla="*/ 43396 h 453127"/>
                <a:gd name="connsiteX2" fmla="*/ 2999723 w 3004844"/>
                <a:gd name="connsiteY2" fmla="*/ 445761 h 453127"/>
                <a:gd name="connsiteX3" fmla="*/ 59420 w 3004844"/>
                <a:gd name="connsiteY3" fmla="*/ 453127 h 453127"/>
                <a:gd name="connsiteX4" fmla="*/ 0 w 3004844"/>
                <a:gd name="connsiteY4" fmla="*/ 0 h 453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4844" h="453127">
                  <a:moveTo>
                    <a:pt x="0" y="0"/>
                  </a:moveTo>
                  <a:cubicBezTo>
                    <a:pt x="1010590" y="39916"/>
                    <a:pt x="1225988" y="50439"/>
                    <a:pt x="3004844" y="43396"/>
                  </a:cubicBezTo>
                  <a:lnTo>
                    <a:pt x="2999723" y="445761"/>
                  </a:lnTo>
                  <a:lnTo>
                    <a:pt x="59420" y="453127"/>
                  </a:lnTo>
                  <a:cubicBezTo>
                    <a:pt x="41183" y="302323"/>
                    <a:pt x="64021" y="451618"/>
                    <a:pt x="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73">
                <a:solidFill>
                  <a:schemeClr val="tx1">
                    <a:lumMod val="50000"/>
                  </a:schemeClr>
                </a:solidFill>
                <a:latin typeface="Chalkduster" panose="03050602040202020205" pitchFamily="66" charset="77"/>
                <a:ea typeface="Helvetica Neue Thin" panose="020B0403020202020204" pitchFamily="34" charset="0"/>
              </a:endParaRPr>
            </a:p>
          </p:txBody>
        </p:sp>
      </p:grpSp>
      <p:sp>
        <p:nvSpPr>
          <p:cNvPr id="24" name="Rechteck 23">
            <a:extLst>
              <a:ext uri="{FF2B5EF4-FFF2-40B4-BE49-F238E27FC236}">
                <a16:creationId xmlns:a16="http://schemas.microsoft.com/office/drawing/2014/main" id="{E262DCDD-AF5D-BD46-A17D-2E4095A19908}"/>
              </a:ext>
            </a:extLst>
          </p:cNvPr>
          <p:cNvSpPr/>
          <p:nvPr/>
        </p:nvSpPr>
        <p:spPr>
          <a:xfrm>
            <a:off x="175880" y="1698951"/>
            <a:ext cx="3911193" cy="5624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87"/>
              </a:spcAft>
            </a:pPr>
            <a:r>
              <a:rPr lang="it-IT" u="sng" dirty="0">
                <a:solidFill>
                  <a:schemeClr val="tx1">
                    <a:lumMod val="50000"/>
                  </a:schemeClr>
                </a:solidFill>
                <a:latin typeface="Martel Sans Light" pitchFamily="2" charset="77"/>
                <a:cs typeface="Martel Sans Light" pitchFamily="2" charset="77"/>
              </a:rPr>
              <a:t>Fase 1 (rosso)</a:t>
            </a:r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Martel Sans Light" pitchFamily="2" charset="77"/>
                <a:cs typeface="Martel Sans Light" pitchFamily="2" charset="77"/>
              </a:rPr>
              <a:t> In gruppo, selezionate nell’analisi della situazione esistente una tematica oggetto di ottimizzazione oppure una proposta migliorativa.</a:t>
            </a:r>
          </a:p>
          <a:p>
            <a:pPr>
              <a:spcAft>
                <a:spcPts val="687"/>
              </a:spcAft>
            </a:pPr>
            <a:r>
              <a:rPr lang="it-IT" u="sng" dirty="0">
                <a:solidFill>
                  <a:schemeClr val="tx1">
                    <a:lumMod val="50000"/>
                  </a:schemeClr>
                </a:solidFill>
                <a:latin typeface="Martel Sans Light" pitchFamily="2" charset="77"/>
                <a:cs typeface="Martel Sans Light" pitchFamily="2" charset="77"/>
              </a:rPr>
              <a:t>Fase 2 (giallo)</a:t>
            </a:r>
            <a:r>
              <a:rPr lang="it-IT" u="none" dirty="0">
                <a:solidFill>
                  <a:schemeClr val="tx1">
                    <a:lumMod val="50000"/>
                  </a:schemeClr>
                </a:solidFill>
                <a:latin typeface="Martel Sans Light" pitchFamily="2" charset="77"/>
                <a:cs typeface="Martel Sans Light" pitchFamily="2" charset="77"/>
              </a:rPr>
              <a:t> </a:t>
            </a:r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Martel Sans Light" pitchFamily="2" charset="77"/>
                <a:cs typeface="Martel Sans Light" pitchFamily="2" charset="77"/>
              </a:rPr>
              <a:t>Lavorando individualmente, elaborate ciascuno 1-2 idee riguardo a come potrebbe essere risolta quella problematica e descrivetele sotto forma di bozze di idee. </a:t>
            </a:r>
          </a:p>
          <a:p>
            <a:pPr>
              <a:spcAft>
                <a:spcPts val="687"/>
              </a:spcAft>
            </a:pPr>
            <a:r>
              <a:rPr lang="it-IT" u="sng" dirty="0">
                <a:solidFill>
                  <a:schemeClr val="tx1">
                    <a:lumMod val="50000"/>
                  </a:schemeClr>
                </a:solidFill>
                <a:latin typeface="Martel Sans Light" pitchFamily="2" charset="77"/>
                <a:cs typeface="Martel Sans Light" pitchFamily="2" charset="77"/>
              </a:rPr>
              <a:t>Fase 3 (giallo)</a:t>
            </a:r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Martel Sans Light" pitchFamily="2" charset="77"/>
                <a:cs typeface="Martel Sans Light" pitchFamily="2" charset="77"/>
              </a:rPr>
              <a:t> Presentatevi reciprocamente le idee, integratele con ulteriori idee e valutatele in gruppo. Selezionate quali idee di possibili soluzioni volete attuare e testare.</a:t>
            </a:r>
          </a:p>
          <a:p>
            <a:pPr>
              <a:spcAft>
                <a:spcPts val="687"/>
              </a:spcAft>
            </a:pPr>
            <a:r>
              <a:rPr lang="it-IT" u="sng" dirty="0">
                <a:solidFill>
                  <a:schemeClr val="tx1">
                    <a:lumMod val="50000"/>
                  </a:schemeClr>
                </a:solidFill>
                <a:latin typeface="Martel Sans Light" pitchFamily="2" charset="77"/>
                <a:cs typeface="Martel Sans Light" pitchFamily="2" charset="77"/>
                <a:sym typeface="Wingdings" pitchFamily="2" charset="2"/>
              </a:rPr>
              <a:t>Fase 4 (verde)</a:t>
            </a:r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Martel Sans Light" pitchFamily="2" charset="77"/>
                <a:cs typeface="Martel Sans Light" pitchFamily="2" charset="77"/>
                <a:sym typeface="Wingdings" pitchFamily="2" charset="2"/>
              </a:rPr>
              <a:t> Stabilite chi deve esserne responsabile e che progetto pilota è necessario. </a:t>
            </a:r>
            <a:br>
              <a:rPr lang="it-IT" dirty="0">
                <a:solidFill>
                  <a:schemeClr val="tx1">
                    <a:lumMod val="50000"/>
                  </a:schemeClr>
                </a:solidFill>
                <a:latin typeface="Martel Sans Light" pitchFamily="2" charset="77"/>
                <a:cs typeface="Martel Sans Light" pitchFamily="2" charset="77"/>
                <a:sym typeface="Wingdings" pitchFamily="2" charset="2"/>
              </a:rPr>
            </a:br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Martel Sans Light" pitchFamily="2" charset="77"/>
                <a:cs typeface="Martel Sans Light" pitchFamily="2" charset="77"/>
                <a:sym typeface="Wingdings" pitchFamily="2" charset="2"/>
              </a:rPr>
              <a:t> Fissate i risultati nel profilo del progetto</a:t>
            </a:r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828AB8ED-0C7F-1B49-8162-B1972E8C25CE}"/>
              </a:ext>
            </a:extLst>
          </p:cNvPr>
          <p:cNvGrpSpPr/>
          <p:nvPr/>
        </p:nvGrpSpPr>
        <p:grpSpPr>
          <a:xfrm rot="218132">
            <a:off x="4690837" y="5845620"/>
            <a:ext cx="2121847" cy="1467292"/>
            <a:chOff x="1550703" y="3196901"/>
            <a:chExt cx="2510429" cy="2160323"/>
          </a:xfrm>
          <a:solidFill>
            <a:srgbClr val="A6ED8D"/>
          </a:solidFill>
        </p:grpSpPr>
        <p:sp>
          <p:nvSpPr>
            <p:cNvPr id="26" name="Rectangle 5">
              <a:extLst>
                <a:ext uri="{FF2B5EF4-FFF2-40B4-BE49-F238E27FC236}">
                  <a16:creationId xmlns:a16="http://schemas.microsoft.com/office/drawing/2014/main" id="{7757764F-47CA-FA42-98CB-D953214A01FA}"/>
                </a:ext>
              </a:extLst>
            </p:cNvPr>
            <p:cNvSpPr/>
            <p:nvPr/>
          </p:nvSpPr>
          <p:spPr>
            <a:xfrm rot="21074577">
              <a:off x="1550703" y="3196901"/>
              <a:ext cx="2510429" cy="2160323"/>
            </a:xfrm>
            <a:custGeom>
              <a:avLst/>
              <a:gdLst>
                <a:gd name="connsiteX0" fmla="*/ 0 w 2958182"/>
                <a:gd name="connsiteY0" fmla="*/ 0 h 2855644"/>
                <a:gd name="connsiteX1" fmla="*/ 2958182 w 2958182"/>
                <a:gd name="connsiteY1" fmla="*/ 0 h 2855644"/>
                <a:gd name="connsiteX2" fmla="*/ 2958182 w 2958182"/>
                <a:gd name="connsiteY2" fmla="*/ 2855644 h 2855644"/>
                <a:gd name="connsiteX3" fmla="*/ 0 w 2958182"/>
                <a:gd name="connsiteY3" fmla="*/ 2855644 h 2855644"/>
                <a:gd name="connsiteX4" fmla="*/ 0 w 2958182"/>
                <a:gd name="connsiteY4" fmla="*/ 0 h 2855644"/>
                <a:gd name="connsiteX0" fmla="*/ 0 w 2958182"/>
                <a:gd name="connsiteY0" fmla="*/ 0 h 2855644"/>
                <a:gd name="connsiteX1" fmla="*/ 2958182 w 2958182"/>
                <a:gd name="connsiteY1" fmla="*/ 0 h 2855644"/>
                <a:gd name="connsiteX2" fmla="*/ 2958182 w 2958182"/>
                <a:gd name="connsiteY2" fmla="*/ 2855644 h 2855644"/>
                <a:gd name="connsiteX3" fmla="*/ 99227 w 2958182"/>
                <a:gd name="connsiteY3" fmla="*/ 2774555 h 2855644"/>
                <a:gd name="connsiteX4" fmla="*/ 0 w 2958182"/>
                <a:gd name="connsiteY4" fmla="*/ 0 h 2855644"/>
                <a:gd name="connsiteX0" fmla="*/ 0 w 3007415"/>
                <a:gd name="connsiteY0" fmla="*/ 0 h 2911415"/>
                <a:gd name="connsiteX1" fmla="*/ 3007415 w 3007415"/>
                <a:gd name="connsiteY1" fmla="*/ 55771 h 2911415"/>
                <a:gd name="connsiteX2" fmla="*/ 3007415 w 3007415"/>
                <a:gd name="connsiteY2" fmla="*/ 2911415 h 2911415"/>
                <a:gd name="connsiteX3" fmla="*/ 148460 w 3007415"/>
                <a:gd name="connsiteY3" fmla="*/ 2830326 h 2911415"/>
                <a:gd name="connsiteX4" fmla="*/ 0 w 3007415"/>
                <a:gd name="connsiteY4" fmla="*/ 0 h 2911415"/>
                <a:gd name="connsiteX0" fmla="*/ 0 w 3007415"/>
                <a:gd name="connsiteY0" fmla="*/ 0 h 2911415"/>
                <a:gd name="connsiteX1" fmla="*/ 3007415 w 3007415"/>
                <a:gd name="connsiteY1" fmla="*/ 55771 h 2911415"/>
                <a:gd name="connsiteX2" fmla="*/ 3007415 w 3007415"/>
                <a:gd name="connsiteY2" fmla="*/ 2911415 h 2911415"/>
                <a:gd name="connsiteX3" fmla="*/ 148460 w 3007415"/>
                <a:gd name="connsiteY3" fmla="*/ 2830326 h 2911415"/>
                <a:gd name="connsiteX4" fmla="*/ 0 w 3007415"/>
                <a:gd name="connsiteY4" fmla="*/ 0 h 2911415"/>
                <a:gd name="connsiteX0" fmla="*/ 0 w 3007415"/>
                <a:gd name="connsiteY0" fmla="*/ 0 h 2911415"/>
                <a:gd name="connsiteX1" fmla="*/ 3007415 w 3007415"/>
                <a:gd name="connsiteY1" fmla="*/ 55771 h 2911415"/>
                <a:gd name="connsiteX2" fmla="*/ 3007415 w 3007415"/>
                <a:gd name="connsiteY2" fmla="*/ 2911415 h 2911415"/>
                <a:gd name="connsiteX3" fmla="*/ 148460 w 3007415"/>
                <a:gd name="connsiteY3" fmla="*/ 2830326 h 2911415"/>
                <a:gd name="connsiteX4" fmla="*/ 0 w 3007415"/>
                <a:gd name="connsiteY4" fmla="*/ 0 h 2911415"/>
                <a:gd name="connsiteX0" fmla="*/ 0 w 3007415"/>
                <a:gd name="connsiteY0" fmla="*/ 0 h 2911415"/>
                <a:gd name="connsiteX1" fmla="*/ 3007415 w 3007415"/>
                <a:gd name="connsiteY1" fmla="*/ 55771 h 2911415"/>
                <a:gd name="connsiteX2" fmla="*/ 3007415 w 3007415"/>
                <a:gd name="connsiteY2" fmla="*/ 2911415 h 2911415"/>
                <a:gd name="connsiteX3" fmla="*/ 152810 w 3007415"/>
                <a:gd name="connsiteY3" fmla="*/ 2802085 h 2911415"/>
                <a:gd name="connsiteX4" fmla="*/ 0 w 3007415"/>
                <a:gd name="connsiteY4" fmla="*/ 0 h 2911415"/>
                <a:gd name="connsiteX0" fmla="*/ 0 w 3007415"/>
                <a:gd name="connsiteY0" fmla="*/ 0 h 2911415"/>
                <a:gd name="connsiteX1" fmla="*/ 3007415 w 3007415"/>
                <a:gd name="connsiteY1" fmla="*/ 55771 h 2911415"/>
                <a:gd name="connsiteX2" fmla="*/ 3007415 w 3007415"/>
                <a:gd name="connsiteY2" fmla="*/ 2911415 h 2911415"/>
                <a:gd name="connsiteX3" fmla="*/ 152810 w 3007415"/>
                <a:gd name="connsiteY3" fmla="*/ 2802085 h 2911415"/>
                <a:gd name="connsiteX4" fmla="*/ 0 w 3007415"/>
                <a:gd name="connsiteY4" fmla="*/ 0 h 2911415"/>
                <a:gd name="connsiteX0" fmla="*/ 0 w 3007415"/>
                <a:gd name="connsiteY0" fmla="*/ 0 h 2802085"/>
                <a:gd name="connsiteX1" fmla="*/ 3007415 w 3007415"/>
                <a:gd name="connsiteY1" fmla="*/ 55771 h 2802085"/>
                <a:gd name="connsiteX2" fmla="*/ 2795981 w 3007415"/>
                <a:gd name="connsiteY2" fmla="*/ 2782473 h 2802085"/>
                <a:gd name="connsiteX3" fmla="*/ 152810 w 3007415"/>
                <a:gd name="connsiteY3" fmla="*/ 2802085 h 2802085"/>
                <a:gd name="connsiteX4" fmla="*/ 0 w 3007415"/>
                <a:gd name="connsiteY4" fmla="*/ 0 h 2802085"/>
                <a:gd name="connsiteX0" fmla="*/ 0 w 3007415"/>
                <a:gd name="connsiteY0" fmla="*/ 0 h 2910528"/>
                <a:gd name="connsiteX1" fmla="*/ 3007415 w 3007415"/>
                <a:gd name="connsiteY1" fmla="*/ 55771 h 2910528"/>
                <a:gd name="connsiteX2" fmla="*/ 2795981 w 3007415"/>
                <a:gd name="connsiteY2" fmla="*/ 2782473 h 2910528"/>
                <a:gd name="connsiteX3" fmla="*/ 152810 w 3007415"/>
                <a:gd name="connsiteY3" fmla="*/ 2802085 h 2910528"/>
                <a:gd name="connsiteX4" fmla="*/ 0 w 3007415"/>
                <a:gd name="connsiteY4" fmla="*/ 0 h 2910528"/>
                <a:gd name="connsiteX0" fmla="*/ 0 w 3016462"/>
                <a:gd name="connsiteY0" fmla="*/ 0 h 2910528"/>
                <a:gd name="connsiteX1" fmla="*/ 3007415 w 3016462"/>
                <a:gd name="connsiteY1" fmla="*/ 55771 h 2910528"/>
                <a:gd name="connsiteX2" fmla="*/ 2795981 w 3016462"/>
                <a:gd name="connsiteY2" fmla="*/ 2782473 h 2910528"/>
                <a:gd name="connsiteX3" fmla="*/ 152810 w 3016462"/>
                <a:gd name="connsiteY3" fmla="*/ 2802085 h 2910528"/>
                <a:gd name="connsiteX4" fmla="*/ 0 w 3016462"/>
                <a:gd name="connsiteY4" fmla="*/ 0 h 2910528"/>
                <a:gd name="connsiteX0" fmla="*/ 0 w 3064249"/>
                <a:gd name="connsiteY0" fmla="*/ 0 h 2898641"/>
                <a:gd name="connsiteX1" fmla="*/ 3007415 w 3064249"/>
                <a:gd name="connsiteY1" fmla="*/ 55771 h 2898641"/>
                <a:gd name="connsiteX2" fmla="*/ 2875643 w 3064249"/>
                <a:gd name="connsiteY2" fmla="*/ 2765832 h 2898641"/>
                <a:gd name="connsiteX3" fmla="*/ 152810 w 3064249"/>
                <a:gd name="connsiteY3" fmla="*/ 2802085 h 2898641"/>
                <a:gd name="connsiteX4" fmla="*/ 0 w 3064249"/>
                <a:gd name="connsiteY4" fmla="*/ 0 h 2898641"/>
                <a:gd name="connsiteX0" fmla="*/ 0 w 3070540"/>
                <a:gd name="connsiteY0" fmla="*/ 0 h 2898641"/>
                <a:gd name="connsiteX1" fmla="*/ 3007415 w 3070540"/>
                <a:gd name="connsiteY1" fmla="*/ 55771 h 2898641"/>
                <a:gd name="connsiteX2" fmla="*/ 2875643 w 3070540"/>
                <a:gd name="connsiteY2" fmla="*/ 2765832 h 2898641"/>
                <a:gd name="connsiteX3" fmla="*/ 152810 w 3070540"/>
                <a:gd name="connsiteY3" fmla="*/ 2802085 h 2898641"/>
                <a:gd name="connsiteX4" fmla="*/ 0 w 3070540"/>
                <a:gd name="connsiteY4" fmla="*/ 0 h 2898641"/>
                <a:gd name="connsiteX0" fmla="*/ 0 w 3050496"/>
                <a:gd name="connsiteY0" fmla="*/ 0 h 2831008"/>
                <a:gd name="connsiteX1" fmla="*/ 3007415 w 3050496"/>
                <a:gd name="connsiteY1" fmla="*/ 55771 h 2831008"/>
                <a:gd name="connsiteX2" fmla="*/ 2844527 w 3050496"/>
                <a:gd name="connsiteY2" fmla="*/ 2655027 h 2831008"/>
                <a:gd name="connsiteX3" fmla="*/ 152810 w 3050496"/>
                <a:gd name="connsiteY3" fmla="*/ 2802085 h 2831008"/>
                <a:gd name="connsiteX4" fmla="*/ 0 w 3050496"/>
                <a:gd name="connsiteY4" fmla="*/ 0 h 2831008"/>
                <a:gd name="connsiteX0" fmla="*/ 0 w 3083026"/>
                <a:gd name="connsiteY0" fmla="*/ 0 h 2802085"/>
                <a:gd name="connsiteX1" fmla="*/ 3007415 w 3083026"/>
                <a:gd name="connsiteY1" fmla="*/ 55771 h 2802085"/>
                <a:gd name="connsiteX2" fmla="*/ 2894153 w 3083026"/>
                <a:gd name="connsiteY2" fmla="*/ 2551842 h 2802085"/>
                <a:gd name="connsiteX3" fmla="*/ 152810 w 3083026"/>
                <a:gd name="connsiteY3" fmla="*/ 2802085 h 2802085"/>
                <a:gd name="connsiteX4" fmla="*/ 0 w 3083026"/>
                <a:gd name="connsiteY4" fmla="*/ 0 h 2802085"/>
                <a:gd name="connsiteX0" fmla="*/ 0 w 3077100"/>
                <a:gd name="connsiteY0" fmla="*/ 0 h 2839147"/>
                <a:gd name="connsiteX1" fmla="*/ 3007415 w 3077100"/>
                <a:gd name="connsiteY1" fmla="*/ 55771 h 2839147"/>
                <a:gd name="connsiteX2" fmla="*/ 2885440 w 3077100"/>
                <a:gd name="connsiteY2" fmla="*/ 2670966 h 2839147"/>
                <a:gd name="connsiteX3" fmla="*/ 152810 w 3077100"/>
                <a:gd name="connsiteY3" fmla="*/ 2802085 h 2839147"/>
                <a:gd name="connsiteX4" fmla="*/ 0 w 3077100"/>
                <a:gd name="connsiteY4" fmla="*/ 0 h 2839147"/>
                <a:gd name="connsiteX0" fmla="*/ 0 w 3084012"/>
                <a:gd name="connsiteY0" fmla="*/ 0 h 2810619"/>
                <a:gd name="connsiteX1" fmla="*/ 3007415 w 3084012"/>
                <a:gd name="connsiteY1" fmla="*/ 55771 h 2810619"/>
                <a:gd name="connsiteX2" fmla="*/ 2895591 w 3084012"/>
                <a:gd name="connsiteY2" fmla="*/ 2605068 h 2810619"/>
                <a:gd name="connsiteX3" fmla="*/ 152810 w 3084012"/>
                <a:gd name="connsiteY3" fmla="*/ 2802085 h 2810619"/>
                <a:gd name="connsiteX4" fmla="*/ 0 w 3084012"/>
                <a:gd name="connsiteY4" fmla="*/ 0 h 2810619"/>
                <a:gd name="connsiteX0" fmla="*/ 0 w 3108841"/>
                <a:gd name="connsiteY0" fmla="*/ 0 h 2802085"/>
                <a:gd name="connsiteX1" fmla="*/ 3007415 w 3108841"/>
                <a:gd name="connsiteY1" fmla="*/ 55771 h 2802085"/>
                <a:gd name="connsiteX2" fmla="*/ 2930854 w 3108841"/>
                <a:gd name="connsiteY2" fmla="*/ 2501276 h 2802085"/>
                <a:gd name="connsiteX3" fmla="*/ 152810 w 3108841"/>
                <a:gd name="connsiteY3" fmla="*/ 2802085 h 2802085"/>
                <a:gd name="connsiteX4" fmla="*/ 0 w 3108841"/>
                <a:gd name="connsiteY4" fmla="*/ 0 h 2802085"/>
                <a:gd name="connsiteX0" fmla="*/ 0 w 3073089"/>
                <a:gd name="connsiteY0" fmla="*/ 0 h 2802085"/>
                <a:gd name="connsiteX1" fmla="*/ 3007415 w 3073089"/>
                <a:gd name="connsiteY1" fmla="*/ 55771 h 2802085"/>
                <a:gd name="connsiteX2" fmla="*/ 2879470 w 3073089"/>
                <a:gd name="connsiteY2" fmla="*/ 2334344 h 2802085"/>
                <a:gd name="connsiteX3" fmla="*/ 152810 w 3073089"/>
                <a:gd name="connsiteY3" fmla="*/ 2802085 h 2802085"/>
                <a:gd name="connsiteX4" fmla="*/ 0 w 3073089"/>
                <a:gd name="connsiteY4" fmla="*/ 0 h 2802085"/>
                <a:gd name="connsiteX0" fmla="*/ 0 w 3142862"/>
                <a:gd name="connsiteY0" fmla="*/ 0 h 2802085"/>
                <a:gd name="connsiteX1" fmla="*/ 3007415 w 3142862"/>
                <a:gd name="connsiteY1" fmla="*/ 55771 h 2802085"/>
                <a:gd name="connsiteX2" fmla="*/ 2879470 w 3142862"/>
                <a:gd name="connsiteY2" fmla="*/ 2334344 h 2802085"/>
                <a:gd name="connsiteX3" fmla="*/ 152810 w 3142862"/>
                <a:gd name="connsiteY3" fmla="*/ 2802085 h 2802085"/>
                <a:gd name="connsiteX4" fmla="*/ 0 w 3142862"/>
                <a:gd name="connsiteY4" fmla="*/ 0 h 2802085"/>
                <a:gd name="connsiteX0" fmla="*/ 0 w 3142862"/>
                <a:gd name="connsiteY0" fmla="*/ 0 h 2860388"/>
                <a:gd name="connsiteX1" fmla="*/ 3007415 w 3142862"/>
                <a:gd name="connsiteY1" fmla="*/ 55771 h 2860388"/>
                <a:gd name="connsiteX2" fmla="*/ 2879470 w 3142862"/>
                <a:gd name="connsiteY2" fmla="*/ 2334344 h 2860388"/>
                <a:gd name="connsiteX3" fmla="*/ 187196 w 3142862"/>
                <a:gd name="connsiteY3" fmla="*/ 2860388 h 2860388"/>
                <a:gd name="connsiteX4" fmla="*/ 0 w 3142862"/>
                <a:gd name="connsiteY4" fmla="*/ 0 h 2860388"/>
                <a:gd name="connsiteX0" fmla="*/ 0 w 3142862"/>
                <a:gd name="connsiteY0" fmla="*/ 0 h 2876373"/>
                <a:gd name="connsiteX1" fmla="*/ 3007415 w 3142862"/>
                <a:gd name="connsiteY1" fmla="*/ 55771 h 2876373"/>
                <a:gd name="connsiteX2" fmla="*/ 2879470 w 3142862"/>
                <a:gd name="connsiteY2" fmla="*/ 2334344 h 2876373"/>
                <a:gd name="connsiteX3" fmla="*/ 187196 w 3142862"/>
                <a:gd name="connsiteY3" fmla="*/ 2860388 h 2876373"/>
                <a:gd name="connsiteX4" fmla="*/ 0 w 3142862"/>
                <a:gd name="connsiteY4" fmla="*/ 0 h 2876373"/>
                <a:gd name="connsiteX0" fmla="*/ 0 w 3142862"/>
                <a:gd name="connsiteY0" fmla="*/ 0 h 2869960"/>
                <a:gd name="connsiteX1" fmla="*/ 3007415 w 3142862"/>
                <a:gd name="connsiteY1" fmla="*/ 55771 h 2869960"/>
                <a:gd name="connsiteX2" fmla="*/ 2879470 w 3142862"/>
                <a:gd name="connsiteY2" fmla="*/ 2334344 h 2869960"/>
                <a:gd name="connsiteX3" fmla="*/ 187196 w 3142862"/>
                <a:gd name="connsiteY3" fmla="*/ 2860388 h 2869960"/>
                <a:gd name="connsiteX4" fmla="*/ 0 w 3142862"/>
                <a:gd name="connsiteY4" fmla="*/ 0 h 2869960"/>
                <a:gd name="connsiteX0" fmla="*/ 0 w 3142862"/>
                <a:gd name="connsiteY0" fmla="*/ 0 h 2875403"/>
                <a:gd name="connsiteX1" fmla="*/ 3007415 w 3142862"/>
                <a:gd name="connsiteY1" fmla="*/ 55771 h 2875403"/>
                <a:gd name="connsiteX2" fmla="*/ 2879470 w 3142862"/>
                <a:gd name="connsiteY2" fmla="*/ 2334344 h 2875403"/>
                <a:gd name="connsiteX3" fmla="*/ 187196 w 3142862"/>
                <a:gd name="connsiteY3" fmla="*/ 2860388 h 2875403"/>
                <a:gd name="connsiteX4" fmla="*/ 0 w 3142862"/>
                <a:gd name="connsiteY4" fmla="*/ 0 h 2875403"/>
                <a:gd name="connsiteX0" fmla="*/ 0 w 3155056"/>
                <a:gd name="connsiteY0" fmla="*/ 0 h 2875403"/>
                <a:gd name="connsiteX1" fmla="*/ 3007415 w 3155056"/>
                <a:gd name="connsiteY1" fmla="*/ 55771 h 2875403"/>
                <a:gd name="connsiteX2" fmla="*/ 2879470 w 3155056"/>
                <a:gd name="connsiteY2" fmla="*/ 2334344 h 2875403"/>
                <a:gd name="connsiteX3" fmla="*/ 187196 w 3155056"/>
                <a:gd name="connsiteY3" fmla="*/ 2860388 h 2875403"/>
                <a:gd name="connsiteX4" fmla="*/ 0 w 3155056"/>
                <a:gd name="connsiteY4" fmla="*/ 0 h 2875403"/>
                <a:gd name="connsiteX0" fmla="*/ 0 w 3111070"/>
                <a:gd name="connsiteY0" fmla="*/ 0 h 2875403"/>
                <a:gd name="connsiteX1" fmla="*/ 3007415 w 3111070"/>
                <a:gd name="connsiteY1" fmla="*/ 55771 h 2875403"/>
                <a:gd name="connsiteX2" fmla="*/ 2879470 w 3111070"/>
                <a:gd name="connsiteY2" fmla="*/ 2334344 h 2875403"/>
                <a:gd name="connsiteX3" fmla="*/ 187196 w 3111070"/>
                <a:gd name="connsiteY3" fmla="*/ 2860388 h 2875403"/>
                <a:gd name="connsiteX4" fmla="*/ 0 w 3111070"/>
                <a:gd name="connsiteY4" fmla="*/ 0 h 2875403"/>
                <a:gd name="connsiteX0" fmla="*/ 0 w 3116300"/>
                <a:gd name="connsiteY0" fmla="*/ 0 h 2875403"/>
                <a:gd name="connsiteX1" fmla="*/ 3007415 w 3116300"/>
                <a:gd name="connsiteY1" fmla="*/ 55771 h 2875403"/>
                <a:gd name="connsiteX2" fmla="*/ 2879470 w 3116300"/>
                <a:gd name="connsiteY2" fmla="*/ 2334344 h 2875403"/>
                <a:gd name="connsiteX3" fmla="*/ 187196 w 3116300"/>
                <a:gd name="connsiteY3" fmla="*/ 2860388 h 2875403"/>
                <a:gd name="connsiteX4" fmla="*/ 0 w 3116300"/>
                <a:gd name="connsiteY4" fmla="*/ 0 h 2875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16300" h="2875403">
                  <a:moveTo>
                    <a:pt x="0" y="0"/>
                  </a:moveTo>
                  <a:cubicBezTo>
                    <a:pt x="1127017" y="85961"/>
                    <a:pt x="2004943" y="37181"/>
                    <a:pt x="3007415" y="55771"/>
                  </a:cubicBezTo>
                  <a:cubicBezTo>
                    <a:pt x="2936937" y="964672"/>
                    <a:pt x="3368549" y="2290401"/>
                    <a:pt x="2879470" y="2334344"/>
                  </a:cubicBezTo>
                  <a:cubicBezTo>
                    <a:pt x="2708049" y="2614029"/>
                    <a:pt x="1197859" y="2950916"/>
                    <a:pt x="187196" y="2860388"/>
                  </a:cubicBezTo>
                  <a:cubicBezTo>
                    <a:pt x="13901" y="1782226"/>
                    <a:pt x="148001" y="80441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373">
                  <a:solidFill>
                    <a:schemeClr val="tx1">
                      <a:lumMod val="50000"/>
                    </a:schemeClr>
                  </a:solidFill>
                  <a:latin typeface="Chalkduster" panose="03050602040202020205" pitchFamily="66" charset="77"/>
                  <a:ea typeface="Helvetica Neue Thin" panose="020B0403020202020204" pitchFamily="34" charset="0"/>
                </a:rPr>
                <a:t>Determinate le responsabilità e la procedura per il prototipo e l’esperimento.</a:t>
              </a:r>
            </a:p>
          </p:txBody>
        </p:sp>
        <p:sp>
          <p:nvSpPr>
            <p:cNvPr id="27" name="Rectangle 1">
              <a:extLst>
                <a:ext uri="{FF2B5EF4-FFF2-40B4-BE49-F238E27FC236}">
                  <a16:creationId xmlns:a16="http://schemas.microsoft.com/office/drawing/2014/main" id="{685188A5-AE62-BD46-BDF2-E76499FDEBC3}"/>
                </a:ext>
              </a:extLst>
            </p:cNvPr>
            <p:cNvSpPr/>
            <p:nvPr/>
          </p:nvSpPr>
          <p:spPr>
            <a:xfrm rot="21081215">
              <a:off x="1574660" y="3213585"/>
              <a:ext cx="2256974" cy="340349"/>
            </a:xfrm>
            <a:custGeom>
              <a:avLst/>
              <a:gdLst>
                <a:gd name="connsiteX0" fmla="*/ 0 w 2972903"/>
                <a:gd name="connsiteY0" fmla="*/ 0 h 432048"/>
                <a:gd name="connsiteX1" fmla="*/ 2972903 w 2972903"/>
                <a:gd name="connsiteY1" fmla="*/ 0 h 432048"/>
                <a:gd name="connsiteX2" fmla="*/ 2972903 w 2972903"/>
                <a:gd name="connsiteY2" fmla="*/ 432048 h 432048"/>
                <a:gd name="connsiteX3" fmla="*/ 0 w 2972903"/>
                <a:gd name="connsiteY3" fmla="*/ 432048 h 432048"/>
                <a:gd name="connsiteX4" fmla="*/ 0 w 2972903"/>
                <a:gd name="connsiteY4" fmla="*/ 0 h 432048"/>
                <a:gd name="connsiteX0" fmla="*/ 0 w 2995014"/>
                <a:gd name="connsiteY0" fmla="*/ 0 h 445045"/>
                <a:gd name="connsiteX1" fmla="*/ 2995014 w 2995014"/>
                <a:gd name="connsiteY1" fmla="*/ 12997 h 445045"/>
                <a:gd name="connsiteX2" fmla="*/ 2995014 w 2995014"/>
                <a:gd name="connsiteY2" fmla="*/ 445045 h 445045"/>
                <a:gd name="connsiteX3" fmla="*/ 22111 w 2995014"/>
                <a:gd name="connsiteY3" fmla="*/ 445045 h 445045"/>
                <a:gd name="connsiteX4" fmla="*/ 0 w 2995014"/>
                <a:gd name="connsiteY4" fmla="*/ 0 h 445045"/>
                <a:gd name="connsiteX0" fmla="*/ 0 w 2995014"/>
                <a:gd name="connsiteY0" fmla="*/ 0 h 452411"/>
                <a:gd name="connsiteX1" fmla="*/ 2995014 w 2995014"/>
                <a:gd name="connsiteY1" fmla="*/ 12997 h 452411"/>
                <a:gd name="connsiteX2" fmla="*/ 2995014 w 2995014"/>
                <a:gd name="connsiteY2" fmla="*/ 445045 h 452411"/>
                <a:gd name="connsiteX3" fmla="*/ 54711 w 2995014"/>
                <a:gd name="connsiteY3" fmla="*/ 452411 h 452411"/>
                <a:gd name="connsiteX4" fmla="*/ 0 w 2995014"/>
                <a:gd name="connsiteY4" fmla="*/ 0 h 452411"/>
                <a:gd name="connsiteX0" fmla="*/ 0 w 2995014"/>
                <a:gd name="connsiteY0" fmla="*/ 0 h 452411"/>
                <a:gd name="connsiteX1" fmla="*/ 2995014 w 2995014"/>
                <a:gd name="connsiteY1" fmla="*/ 12997 h 452411"/>
                <a:gd name="connsiteX2" fmla="*/ 2995014 w 2995014"/>
                <a:gd name="connsiteY2" fmla="*/ 445045 h 452411"/>
                <a:gd name="connsiteX3" fmla="*/ 54711 w 2995014"/>
                <a:gd name="connsiteY3" fmla="*/ 452411 h 452411"/>
                <a:gd name="connsiteX4" fmla="*/ 0 w 2995014"/>
                <a:gd name="connsiteY4" fmla="*/ 0 h 452411"/>
                <a:gd name="connsiteX0" fmla="*/ 0 w 2995014"/>
                <a:gd name="connsiteY0" fmla="*/ 0 h 452411"/>
                <a:gd name="connsiteX1" fmla="*/ 2995014 w 2995014"/>
                <a:gd name="connsiteY1" fmla="*/ 12997 h 452411"/>
                <a:gd name="connsiteX2" fmla="*/ 2995014 w 2995014"/>
                <a:gd name="connsiteY2" fmla="*/ 445045 h 452411"/>
                <a:gd name="connsiteX3" fmla="*/ 54711 w 2995014"/>
                <a:gd name="connsiteY3" fmla="*/ 452411 h 452411"/>
                <a:gd name="connsiteX4" fmla="*/ 0 w 2995014"/>
                <a:gd name="connsiteY4" fmla="*/ 0 h 452411"/>
                <a:gd name="connsiteX0" fmla="*/ 0 w 2995014"/>
                <a:gd name="connsiteY0" fmla="*/ 0 h 452411"/>
                <a:gd name="connsiteX1" fmla="*/ 2995014 w 2995014"/>
                <a:gd name="connsiteY1" fmla="*/ 12997 h 452411"/>
                <a:gd name="connsiteX2" fmla="*/ 2995014 w 2995014"/>
                <a:gd name="connsiteY2" fmla="*/ 445045 h 452411"/>
                <a:gd name="connsiteX3" fmla="*/ 54711 w 2995014"/>
                <a:gd name="connsiteY3" fmla="*/ 452411 h 452411"/>
                <a:gd name="connsiteX4" fmla="*/ 0 w 2995014"/>
                <a:gd name="connsiteY4" fmla="*/ 0 h 452411"/>
                <a:gd name="connsiteX0" fmla="*/ 0 w 2995014"/>
                <a:gd name="connsiteY0" fmla="*/ 0 h 452411"/>
                <a:gd name="connsiteX1" fmla="*/ 2995014 w 2995014"/>
                <a:gd name="connsiteY1" fmla="*/ 12997 h 452411"/>
                <a:gd name="connsiteX2" fmla="*/ 2995014 w 2995014"/>
                <a:gd name="connsiteY2" fmla="*/ 445045 h 452411"/>
                <a:gd name="connsiteX3" fmla="*/ 54711 w 2995014"/>
                <a:gd name="connsiteY3" fmla="*/ 452411 h 452411"/>
                <a:gd name="connsiteX4" fmla="*/ 0 w 2995014"/>
                <a:gd name="connsiteY4" fmla="*/ 0 h 452411"/>
                <a:gd name="connsiteX0" fmla="*/ 0 w 3000135"/>
                <a:gd name="connsiteY0" fmla="*/ 0 h 452411"/>
                <a:gd name="connsiteX1" fmla="*/ 3000135 w 3000135"/>
                <a:gd name="connsiteY1" fmla="*/ 42680 h 452411"/>
                <a:gd name="connsiteX2" fmla="*/ 2995014 w 3000135"/>
                <a:gd name="connsiteY2" fmla="*/ 445045 h 452411"/>
                <a:gd name="connsiteX3" fmla="*/ 54711 w 3000135"/>
                <a:gd name="connsiteY3" fmla="*/ 452411 h 452411"/>
                <a:gd name="connsiteX4" fmla="*/ 0 w 3000135"/>
                <a:gd name="connsiteY4" fmla="*/ 0 h 452411"/>
                <a:gd name="connsiteX0" fmla="*/ 0 w 3000135"/>
                <a:gd name="connsiteY0" fmla="*/ 0 h 452411"/>
                <a:gd name="connsiteX1" fmla="*/ 3000135 w 3000135"/>
                <a:gd name="connsiteY1" fmla="*/ 42680 h 452411"/>
                <a:gd name="connsiteX2" fmla="*/ 2995014 w 3000135"/>
                <a:gd name="connsiteY2" fmla="*/ 445045 h 452411"/>
                <a:gd name="connsiteX3" fmla="*/ 54711 w 3000135"/>
                <a:gd name="connsiteY3" fmla="*/ 452411 h 452411"/>
                <a:gd name="connsiteX4" fmla="*/ 0 w 3000135"/>
                <a:gd name="connsiteY4" fmla="*/ 0 h 452411"/>
                <a:gd name="connsiteX0" fmla="*/ 0 w 3000135"/>
                <a:gd name="connsiteY0" fmla="*/ 0 h 452411"/>
                <a:gd name="connsiteX1" fmla="*/ 3000135 w 3000135"/>
                <a:gd name="connsiteY1" fmla="*/ 42680 h 452411"/>
                <a:gd name="connsiteX2" fmla="*/ 2995014 w 3000135"/>
                <a:gd name="connsiteY2" fmla="*/ 445045 h 452411"/>
                <a:gd name="connsiteX3" fmla="*/ 54711 w 3000135"/>
                <a:gd name="connsiteY3" fmla="*/ 452411 h 452411"/>
                <a:gd name="connsiteX4" fmla="*/ 0 w 3000135"/>
                <a:gd name="connsiteY4" fmla="*/ 0 h 452411"/>
                <a:gd name="connsiteX0" fmla="*/ 0 w 3000135"/>
                <a:gd name="connsiteY0" fmla="*/ 0 h 452411"/>
                <a:gd name="connsiteX1" fmla="*/ 3000135 w 3000135"/>
                <a:gd name="connsiteY1" fmla="*/ 42680 h 452411"/>
                <a:gd name="connsiteX2" fmla="*/ 2995014 w 3000135"/>
                <a:gd name="connsiteY2" fmla="*/ 445045 h 452411"/>
                <a:gd name="connsiteX3" fmla="*/ 54711 w 3000135"/>
                <a:gd name="connsiteY3" fmla="*/ 452411 h 452411"/>
                <a:gd name="connsiteX4" fmla="*/ 0 w 3000135"/>
                <a:gd name="connsiteY4" fmla="*/ 0 h 452411"/>
                <a:gd name="connsiteX0" fmla="*/ 0 w 3000135"/>
                <a:gd name="connsiteY0" fmla="*/ 0 h 452411"/>
                <a:gd name="connsiteX1" fmla="*/ 3000135 w 3000135"/>
                <a:gd name="connsiteY1" fmla="*/ 42680 h 452411"/>
                <a:gd name="connsiteX2" fmla="*/ 2995014 w 3000135"/>
                <a:gd name="connsiteY2" fmla="*/ 445045 h 452411"/>
                <a:gd name="connsiteX3" fmla="*/ 54711 w 3000135"/>
                <a:gd name="connsiteY3" fmla="*/ 452411 h 452411"/>
                <a:gd name="connsiteX4" fmla="*/ 0 w 3000135"/>
                <a:gd name="connsiteY4" fmla="*/ 0 h 452411"/>
                <a:gd name="connsiteX0" fmla="*/ 0 w 3004844"/>
                <a:gd name="connsiteY0" fmla="*/ 0 h 453127"/>
                <a:gd name="connsiteX1" fmla="*/ 3004844 w 3004844"/>
                <a:gd name="connsiteY1" fmla="*/ 43396 h 453127"/>
                <a:gd name="connsiteX2" fmla="*/ 2999723 w 3004844"/>
                <a:gd name="connsiteY2" fmla="*/ 445761 h 453127"/>
                <a:gd name="connsiteX3" fmla="*/ 59420 w 3004844"/>
                <a:gd name="connsiteY3" fmla="*/ 453127 h 453127"/>
                <a:gd name="connsiteX4" fmla="*/ 0 w 3004844"/>
                <a:gd name="connsiteY4" fmla="*/ 0 h 453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4844" h="453127">
                  <a:moveTo>
                    <a:pt x="0" y="0"/>
                  </a:moveTo>
                  <a:cubicBezTo>
                    <a:pt x="1010590" y="39916"/>
                    <a:pt x="1225988" y="50439"/>
                    <a:pt x="3004844" y="43396"/>
                  </a:cubicBezTo>
                  <a:lnTo>
                    <a:pt x="2999723" y="445761"/>
                  </a:lnTo>
                  <a:lnTo>
                    <a:pt x="59420" y="453127"/>
                  </a:lnTo>
                  <a:cubicBezTo>
                    <a:pt x="41183" y="302323"/>
                    <a:pt x="64021" y="4516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73">
                <a:solidFill>
                  <a:schemeClr val="tx1">
                    <a:lumMod val="50000"/>
                  </a:schemeClr>
                </a:solidFill>
                <a:latin typeface="Chalkduster" panose="03050602040202020205" pitchFamily="66" charset="77"/>
                <a:ea typeface="Helvetica Neue Thin" panose="020B0403020202020204" pitchFamily="34" charset="0"/>
              </a:endParaRPr>
            </a:p>
          </p:txBody>
        </p:sp>
      </p:grpSp>
      <p:pic>
        <p:nvPicPr>
          <p:cNvPr id="29" name="Grafik 28">
            <a:extLst>
              <a:ext uri="{FF2B5EF4-FFF2-40B4-BE49-F238E27FC236}">
                <a16:creationId xmlns:a16="http://schemas.microsoft.com/office/drawing/2014/main" id="{3B032328-DDBA-6844-8E3B-155E7A9891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656" y="3647762"/>
            <a:ext cx="1093853" cy="8196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DDF038DD-8FAC-FB44-83B4-F2E7C70FFD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578" y="3879675"/>
            <a:ext cx="1093853" cy="8196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F2BC03D9-93DC-154A-AC4C-8B505E8B24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039" y="4091710"/>
            <a:ext cx="1093853" cy="8196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4D42EA73-43BD-5B49-A165-27107385DB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352" y="4250736"/>
            <a:ext cx="1093853" cy="8196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DA0C4B8-10D8-1745-8E91-C9D88363395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"/>
          <a:stretch/>
        </p:blipFill>
        <p:spPr>
          <a:xfrm>
            <a:off x="7623528" y="5996881"/>
            <a:ext cx="1810475" cy="13703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Freihandform 11">
            <a:extLst>
              <a:ext uri="{FF2B5EF4-FFF2-40B4-BE49-F238E27FC236}">
                <a16:creationId xmlns:a16="http://schemas.microsoft.com/office/drawing/2014/main" id="{6F40AC17-08BE-894D-86A2-21D45F806EF0}"/>
              </a:ext>
            </a:extLst>
          </p:cNvPr>
          <p:cNvSpPr/>
          <p:nvPr/>
        </p:nvSpPr>
        <p:spPr>
          <a:xfrm>
            <a:off x="7825409" y="2431774"/>
            <a:ext cx="1183169" cy="3578087"/>
          </a:xfrm>
          <a:custGeom>
            <a:avLst/>
            <a:gdLst>
              <a:gd name="connsiteX0" fmla="*/ 0 w 1183169"/>
              <a:gd name="connsiteY0" fmla="*/ 0 h 3578087"/>
              <a:gd name="connsiteX1" fmla="*/ 1086678 w 1183169"/>
              <a:gd name="connsiteY1" fmla="*/ 291548 h 3578087"/>
              <a:gd name="connsiteX2" fmla="*/ 238539 w 1183169"/>
              <a:gd name="connsiteY2" fmla="*/ 1205948 h 3578087"/>
              <a:gd name="connsiteX3" fmla="*/ 1172817 w 1183169"/>
              <a:gd name="connsiteY3" fmla="*/ 2438400 h 3578087"/>
              <a:gd name="connsiteX4" fmla="*/ 655982 w 1183169"/>
              <a:gd name="connsiteY4" fmla="*/ 3578087 h 3578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169" h="3578087">
                <a:moveTo>
                  <a:pt x="0" y="0"/>
                </a:moveTo>
                <a:cubicBezTo>
                  <a:pt x="523461" y="45278"/>
                  <a:pt x="1046922" y="90557"/>
                  <a:pt x="1086678" y="291548"/>
                </a:cubicBezTo>
                <a:cubicBezTo>
                  <a:pt x="1126435" y="492539"/>
                  <a:pt x="224183" y="848139"/>
                  <a:pt x="238539" y="1205948"/>
                </a:cubicBezTo>
                <a:cubicBezTo>
                  <a:pt x="252895" y="1563757"/>
                  <a:pt x="1103243" y="2043044"/>
                  <a:pt x="1172817" y="2438400"/>
                </a:cubicBezTo>
                <a:cubicBezTo>
                  <a:pt x="1242391" y="2833757"/>
                  <a:pt x="949186" y="3205922"/>
                  <a:pt x="655982" y="3578087"/>
                </a:cubicBezTo>
              </a:path>
            </a:pathLst>
          </a:custGeom>
          <a:noFill/>
          <a:ln w="34925">
            <a:solidFill>
              <a:srgbClr val="D721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3015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178ACC5-EC9C-BE4C-A9ED-68DF5AC3B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Bozza di idea per la </a:t>
            </a:r>
            <a:br>
              <a:rPr lang="it-IT" dirty="0"/>
            </a:br>
            <a:r>
              <a:rPr lang="it-IT" dirty="0"/>
              <a:t>“Riduzione della burocrazia”</a:t>
            </a:r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42EEDC0B-26C4-714A-9AE8-A0572C419D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530225"/>
              </p:ext>
            </p:extLst>
          </p:nvPr>
        </p:nvGraphicFramePr>
        <p:xfrm>
          <a:off x="539750" y="2074327"/>
          <a:ext cx="4551234" cy="243027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551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6054">
                <a:tc>
                  <a:txBody>
                    <a:bodyPr/>
                    <a:lstStyle/>
                    <a:p>
                      <a:r>
                        <a:rPr lang="it-IT" sz="1600" b="0" i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artel Sans" panose="00000500000000000000" pitchFamily="2" charset="0"/>
                          <a:ea typeface="Helvetica Neue Thin" panose="020B0403020202020204" pitchFamily="34" charset="0"/>
                          <a:cs typeface="Martel Sans" panose="00000500000000000000" pitchFamily="2" charset="0"/>
                        </a:rPr>
                        <a:t>Descrivete la vostra idea in una frase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endParaRPr lang="de-DE" sz="1400" b="0" i="0" dirty="0">
                        <a:latin typeface="Martel Sans" panose="00000500000000000000" pitchFamily="2" charset="0"/>
                        <a:ea typeface="Helvetica Neue Thin" panose="020B0403020202020204" pitchFamily="34" charset="0"/>
                        <a:cs typeface="Martel Sans" panose="00000500000000000000" pitchFamily="2" charset="0"/>
                      </a:endParaRP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endParaRPr lang="de-DE" sz="1400" b="0" i="0" dirty="0">
                        <a:latin typeface="Martel Sans" panose="00000500000000000000" pitchFamily="2" charset="0"/>
                        <a:ea typeface="Helvetica Neue Thin" panose="020B0403020202020204" pitchFamily="34" charset="0"/>
                        <a:cs typeface="Martel Sans" panose="00000500000000000000" pitchFamily="2" charset="0"/>
                      </a:endParaRP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endParaRPr lang="de-DE" sz="1400" b="0" i="0" dirty="0">
                        <a:latin typeface="Martel Sans" panose="00000500000000000000" pitchFamily="2" charset="0"/>
                        <a:ea typeface="Helvetica Neue Thin" panose="020B0403020202020204" pitchFamily="34" charset="0"/>
                        <a:cs typeface="Martel Sans" panose="00000500000000000000" pitchFamily="2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endParaRPr lang="de-DE" sz="1400" b="0" i="0" dirty="0">
                        <a:latin typeface="Martel Sans" panose="00000500000000000000" pitchFamily="2" charset="0"/>
                        <a:ea typeface="Helvetica Neue Thin" panose="020B0403020202020204" pitchFamily="34" charset="0"/>
                        <a:cs typeface="Martel Sans" panose="00000500000000000000" pitchFamily="2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50220908"/>
                  </a:ext>
                </a:extLst>
              </a:tr>
            </a:tbl>
          </a:graphicData>
        </a:graphic>
      </p:graphicFrame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E9CD207A-FF86-D340-A54E-1294A69D0F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446431"/>
              </p:ext>
            </p:extLst>
          </p:nvPr>
        </p:nvGraphicFramePr>
        <p:xfrm>
          <a:off x="539750" y="4898818"/>
          <a:ext cx="4551234" cy="2553874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551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1310">
                <a:tc>
                  <a:txBody>
                    <a:bodyPr/>
                    <a:lstStyle/>
                    <a:p>
                      <a:r>
                        <a:rPr lang="it-IT" sz="1600" b="0" i="0" baseline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artel Sans" panose="00000500000000000000" pitchFamily="2" charset="0"/>
                          <a:ea typeface="Helvetica Neue Thin" panose="020B0403020202020204" pitchFamily="34" charset="0"/>
                          <a:cs typeface="Martel Sans" panose="00000500000000000000" pitchFamily="2" charset="0"/>
                        </a:rPr>
                        <a:t>Quale problema risolve l’idea e come ne beneficiano gli utenti?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641"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641"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641"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641"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9205564"/>
                  </a:ext>
                </a:extLst>
              </a:tr>
            </a:tbl>
          </a:graphicData>
        </a:graphic>
      </p:graphicFrame>
      <p:sp>
        <p:nvSpPr>
          <p:cNvPr id="13" name="Title 1">
            <a:extLst>
              <a:ext uri="{FF2B5EF4-FFF2-40B4-BE49-F238E27FC236}">
                <a16:creationId xmlns:a16="http://schemas.microsoft.com/office/drawing/2014/main" id="{9DF7B0CE-3B73-A94D-AA60-A4D4D3484272}"/>
              </a:ext>
            </a:extLst>
          </p:cNvPr>
          <p:cNvSpPr txBox="1">
            <a:spLocks/>
          </p:cNvSpPr>
          <p:nvPr/>
        </p:nvSpPr>
        <p:spPr>
          <a:xfrm>
            <a:off x="539750" y="1548036"/>
            <a:ext cx="4847793" cy="467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600" dirty="0">
                <a:solidFill>
                  <a:schemeClr val="tx1">
                    <a:lumMod val="50000"/>
                  </a:schemeClr>
                </a:solidFill>
                <a:latin typeface="Martel Sans" panose="00000500000000000000" pitchFamily="2" charset="0"/>
                <a:ea typeface="Helvetica Neue Thin" panose="020B0403020202020204" pitchFamily="34" charset="0"/>
                <a:cs typeface="Martel Sans" panose="00000500000000000000" pitchFamily="2" charset="0"/>
              </a:rPr>
              <a:t>Denominazione dell’idea: __________________________</a:t>
            </a:r>
          </a:p>
        </p:txBody>
      </p:sp>
      <p:graphicFrame>
        <p:nvGraphicFramePr>
          <p:cNvPr id="14" name="Tabelle 13">
            <a:extLst>
              <a:ext uri="{FF2B5EF4-FFF2-40B4-BE49-F238E27FC236}">
                <a16:creationId xmlns:a16="http://schemas.microsoft.com/office/drawing/2014/main" id="{BB8C03DB-4E22-944C-8BAD-A07B12E1F5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733074"/>
              </p:ext>
            </p:extLst>
          </p:nvPr>
        </p:nvGraphicFramePr>
        <p:xfrm>
          <a:off x="5387544" y="3492252"/>
          <a:ext cx="4741399" cy="396044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741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3173">
                <a:tc>
                  <a:txBody>
                    <a:bodyPr/>
                    <a:lstStyle/>
                    <a:p>
                      <a:r>
                        <a:rPr lang="it-IT" sz="1600" b="0" i="0" baseline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artel Sans" panose="00000500000000000000" pitchFamily="2" charset="0"/>
                          <a:ea typeface="Helvetica Neue Thin" panose="020B0403020202020204" pitchFamily="34" charset="0"/>
                          <a:cs typeface="Martel Sans" panose="00000500000000000000" pitchFamily="2" charset="0"/>
                        </a:rPr>
                        <a:t>Redigete una bozza della vostra idea: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7267"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L="121920" marR="121920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Tabelle 14">
            <a:extLst>
              <a:ext uri="{FF2B5EF4-FFF2-40B4-BE49-F238E27FC236}">
                <a16:creationId xmlns:a16="http://schemas.microsoft.com/office/drawing/2014/main" id="{660E4805-052B-A740-87D6-C1F3581AE2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589016"/>
              </p:ext>
            </p:extLst>
          </p:nvPr>
        </p:nvGraphicFramePr>
        <p:xfrm>
          <a:off x="5387545" y="1532757"/>
          <a:ext cx="4741399" cy="199381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949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146">
                <a:tc>
                  <a:txBody>
                    <a:bodyPr/>
                    <a:lstStyle/>
                    <a:p>
                      <a:r>
                        <a:rPr lang="it-IT" sz="1600" b="0" i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artel Sans" panose="00000500000000000000" pitchFamily="2" charset="0"/>
                          <a:ea typeface="Helvetica Neue Thin" panose="020B0403020202020204" pitchFamily="34" charset="0"/>
                          <a:cs typeface="Martel Sans" panose="00000500000000000000" pitchFamily="2" charset="0"/>
                        </a:rPr>
                        <a:t>Valutazione dell’idea (1 bassa, 10 alta)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0" i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artel Sans" panose="00000500000000000000" pitchFamily="2" charset="0"/>
                          <a:ea typeface="Helvetica Neue Thin" panose="020B0403020202020204" pitchFamily="34" charset="0"/>
                          <a:cs typeface="Martel Sans" panose="00000500000000000000" pitchFamily="2" charset="0"/>
                        </a:rPr>
                        <a:t>Punti</a:t>
                      </a:r>
                    </a:p>
                  </a:txBody>
                  <a:tcPr marL="72000" marR="7200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221"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artel Sans" panose="00000500000000000000" pitchFamily="2" charset="0"/>
                          <a:ea typeface="Helvetica Neue Thin" panose="020B0403020202020204" pitchFamily="34" charset="0"/>
                          <a:cs typeface="Martel Sans" panose="00000500000000000000" pitchFamily="2" charset="0"/>
                        </a:rPr>
                        <a:t>Riduzione degli oneri burocratici</a:t>
                      </a:r>
                    </a:p>
                  </a:txBody>
                  <a:tcPr marL="121920" marR="1219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b="0" i="0" dirty="0">
                        <a:solidFill>
                          <a:schemeClr val="tx1">
                            <a:lumMod val="50000"/>
                          </a:schemeClr>
                        </a:solidFill>
                        <a:latin typeface="Martel Sans" panose="00000500000000000000" pitchFamily="2" charset="0"/>
                        <a:ea typeface="Helvetica Neue Thin" panose="020B0403020202020204" pitchFamily="34" charset="0"/>
                        <a:cs typeface="Martel Sans" panose="00000500000000000000" pitchFamily="2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492">
                <a:tc>
                  <a:txBody>
                    <a:bodyPr/>
                    <a:lstStyle/>
                    <a:p>
                      <a:r>
                        <a:rPr lang="it-IT" sz="1400" b="0" i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artel Sans" panose="00000500000000000000" pitchFamily="2" charset="0"/>
                          <a:ea typeface="Helvetica Neue Thin" panose="020B0403020202020204" pitchFamily="34" charset="0"/>
                          <a:cs typeface="Martel Sans" panose="00000500000000000000" pitchFamily="2" charset="0"/>
                        </a:rPr>
                        <a:t>Semplicità di attuazione nel lavoro quotidiano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b="0" i="0" dirty="0">
                        <a:solidFill>
                          <a:schemeClr val="tx1">
                            <a:lumMod val="50000"/>
                          </a:schemeClr>
                        </a:solidFill>
                        <a:latin typeface="Martel Sans" panose="00000500000000000000" pitchFamily="2" charset="0"/>
                        <a:ea typeface="Helvetica Neue Thin" panose="020B0403020202020204" pitchFamily="34" charset="0"/>
                        <a:cs typeface="Martel Sans" panose="00000500000000000000" pitchFamily="2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701">
                <a:tc>
                  <a:txBody>
                    <a:bodyPr/>
                    <a:lstStyle/>
                    <a:p>
                      <a:r>
                        <a:rPr lang="it-IT" sz="1400" b="0" i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artel Sans" panose="00000500000000000000" pitchFamily="2" charset="0"/>
                          <a:ea typeface="Helvetica Neue Thin" panose="020B0403020202020204" pitchFamily="34" charset="0"/>
                          <a:cs typeface="Martel Sans" panose="00000500000000000000" pitchFamily="2" charset="0"/>
                        </a:rPr>
                        <a:t>Vantaggi per i medici/il personale infermieristico/ i pazienti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b="0" i="0" dirty="0">
                        <a:solidFill>
                          <a:schemeClr val="tx1">
                            <a:lumMod val="50000"/>
                          </a:schemeClr>
                        </a:solidFill>
                        <a:latin typeface="Martel Sans" panose="00000500000000000000" pitchFamily="2" charset="0"/>
                        <a:ea typeface="Helvetica Neue Thin" panose="020B0403020202020204" pitchFamily="34" charset="0"/>
                        <a:cs typeface="Martel Sans" panose="00000500000000000000" pitchFamily="2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439">
                <a:tc>
                  <a:txBody>
                    <a:bodyPr/>
                    <a:lstStyle/>
                    <a:p>
                      <a:r>
                        <a:rPr lang="it-IT" sz="1400" b="0" i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artel Sans" panose="00000500000000000000" pitchFamily="2" charset="0"/>
                          <a:ea typeface="Helvetica Neue Light" panose="02000403000000020004" pitchFamily="2" charset="0"/>
                          <a:cs typeface="Martel Sans" panose="00000500000000000000" pitchFamily="2" charset="0"/>
                        </a:rPr>
                        <a:t>Totale:</a:t>
                      </a:r>
                    </a:p>
                  </a:txBody>
                  <a:tcPr marL="121920" marR="1219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b="0" i="0" dirty="0">
                        <a:solidFill>
                          <a:schemeClr val="tx1">
                            <a:lumMod val="50000"/>
                          </a:schemeClr>
                        </a:solidFill>
                        <a:latin typeface="Martel Sans" panose="00000500000000000000" pitchFamily="2" charset="0"/>
                        <a:ea typeface="Helvetica Neue Thin" panose="020B0403020202020204" pitchFamily="34" charset="0"/>
                        <a:cs typeface="Martel Sans" panose="00000500000000000000" pitchFamily="2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5602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178ACC5-EC9C-BE4C-A9ED-68DF5AC3B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Esempi di bozze di idee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D539281-640B-BE42-8691-11B294AC37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77" r="12579" b="2787"/>
          <a:stretch/>
        </p:blipFill>
        <p:spPr>
          <a:xfrm rot="16200000">
            <a:off x="1333034" y="634914"/>
            <a:ext cx="3034085" cy="4584136"/>
          </a:xfrm>
          <a:prstGeom prst="rect">
            <a:avLst/>
          </a:prstGeom>
          <a:ln>
            <a:solidFill>
              <a:srgbClr val="0641A2"/>
            </a:solidFill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70CA9EB5-615E-BE4A-ADBC-2CE8E421E9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49" t="5640" r="1957" b="51633"/>
          <a:stretch/>
        </p:blipFill>
        <p:spPr>
          <a:xfrm>
            <a:off x="5232400" y="1411485"/>
            <a:ext cx="4824536" cy="3032540"/>
          </a:xfrm>
          <a:prstGeom prst="rect">
            <a:avLst/>
          </a:prstGeom>
          <a:ln>
            <a:solidFill>
              <a:srgbClr val="0641A2"/>
            </a:solidFill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999E313-D135-4441-B28A-77D27E3CF35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693" r="11097" b="389"/>
          <a:stretch/>
        </p:blipFill>
        <p:spPr>
          <a:xfrm rot="16200000">
            <a:off x="1327477" y="3725337"/>
            <a:ext cx="3034085" cy="4584137"/>
          </a:xfrm>
          <a:prstGeom prst="rect">
            <a:avLst/>
          </a:prstGeom>
          <a:ln>
            <a:solidFill>
              <a:srgbClr val="0641A2"/>
            </a:solidFill>
          </a:ln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20D3929-36E5-9A4C-A658-3CA46926856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946" t="7797" r="11050" b="8872"/>
          <a:stretch/>
        </p:blipFill>
        <p:spPr>
          <a:xfrm rot="16200000">
            <a:off x="6132259" y="3600505"/>
            <a:ext cx="3032539" cy="4832254"/>
          </a:xfrm>
          <a:prstGeom prst="rect">
            <a:avLst/>
          </a:prstGeom>
          <a:ln>
            <a:solidFill>
              <a:srgbClr val="0641A2"/>
            </a:solidFill>
          </a:ln>
        </p:spPr>
      </p:pic>
    </p:spTree>
    <p:extLst>
      <p:ext uri="{BB962C8B-B14F-4D97-AF65-F5344CB8AC3E}">
        <p14:creationId xmlns:p14="http://schemas.microsoft.com/office/powerpoint/2010/main" val="3636024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>
                <a:latin typeface="Martel Sans" panose="00000500000000000000" pitchFamily="2" charset="0"/>
                <a:cs typeface="Martel Sans" panose="00000500000000000000" pitchFamily="2" charset="0"/>
              </a:rPr>
              <a:t>Avviare esperimenti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4764" y="1682369"/>
            <a:ext cx="7599052" cy="1896368"/>
          </a:xfrm>
        </p:spPr>
        <p:txBody>
          <a:bodyPr/>
          <a:lstStyle/>
          <a:p>
            <a:pPr marL="12715" lvl="0" indent="0">
              <a:lnSpc>
                <a:spcPct val="113000"/>
              </a:lnSpc>
              <a:spcBef>
                <a:spcPts val="458"/>
              </a:spcBef>
              <a:spcAft>
                <a:spcPts val="320"/>
              </a:spcAft>
              <a:buNone/>
            </a:pPr>
            <a:r>
              <a:rPr lang="it-IT" sz="2000">
                <a:latin typeface="Martel Sans" panose="00000500000000000000" pitchFamily="2" charset="0"/>
                <a:cs typeface="Martel Sans" panose="00000500000000000000" pitchFamily="2" charset="0"/>
              </a:rPr>
              <a:t>Per lo svolgimento di progetti pilota è possibile creare piccoli gruppi di lavoro. Tali gruppi di lavoro restano poi responsabili anche dell’attuazione di una misura.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7036" y="3618180"/>
            <a:ext cx="2221266" cy="2221266"/>
          </a:xfrm>
          <a:prstGeom prst="rect">
            <a:avLst/>
          </a:prstGeom>
        </p:spPr>
      </p:pic>
      <p:sp>
        <p:nvSpPr>
          <p:cNvPr id="8" name="Rechteck 23">
            <a:extLst>
              <a:ext uri="{FF2B5EF4-FFF2-40B4-BE49-F238E27FC236}">
                <a16:creationId xmlns:a16="http://schemas.microsoft.com/office/drawing/2014/main" id="{0554BCA3-1956-D140-9067-88D05D97C1DB}"/>
              </a:ext>
            </a:extLst>
          </p:cNvPr>
          <p:cNvSpPr/>
          <p:nvPr/>
        </p:nvSpPr>
        <p:spPr>
          <a:xfrm>
            <a:off x="552450" y="3461199"/>
            <a:ext cx="3521802" cy="847077"/>
          </a:xfrm>
          <a:prstGeom prst="rect">
            <a:avLst/>
          </a:prstGeom>
          <a:solidFill>
            <a:srgbClr val="CD0920">
              <a:lumMod val="40000"/>
              <a:lumOff val="6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square" lIns="0" tIns="46800" rIns="0" bIns="46800" numCol="1" rtlCol="0" anchor="t" anchorCtr="0"/>
          <a:lstStyle/>
          <a:p>
            <a:pPr marL="90488" marR="0" lvl="0" indent="0" algn="l" defTabSz="7620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Direzione clinica/ospedale</a:t>
            </a:r>
          </a:p>
          <a:p>
            <a:pPr marL="90488" marR="0" lvl="0" indent="0" algn="l" defTabSz="7620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 panose="02000403000000020004" pitchFamily="2" charset="0"/>
                <a:ea typeface="Helvetica Neue Light" panose="02000403000000020004" pitchFamily="2" charset="0"/>
                <a:cs typeface="Segoe UI" panose="020B0502040204020203" pitchFamily="34" charset="0"/>
              </a:rPr>
              <a:t>xx, </a:t>
            </a:r>
          </a:p>
          <a:p>
            <a:pPr marL="90488" marR="0" lvl="0" indent="0" algn="l" defTabSz="7620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 panose="02000403000000020004" pitchFamily="2" charset="0"/>
              <a:ea typeface="Helvetica Neue Light" panose="02000403000000020004" pitchFamily="2" charset="0"/>
              <a:cs typeface="Segoe UI" panose="020B0502040204020203" pitchFamily="34" charset="0"/>
            </a:endParaRPr>
          </a:p>
        </p:txBody>
      </p:sp>
      <p:sp>
        <p:nvSpPr>
          <p:cNvPr id="13" name="Rechteck 72">
            <a:extLst>
              <a:ext uri="{FF2B5EF4-FFF2-40B4-BE49-F238E27FC236}">
                <a16:creationId xmlns:a16="http://schemas.microsoft.com/office/drawing/2014/main" id="{8582960F-C673-8A4B-B639-EBA2835F3075}"/>
              </a:ext>
            </a:extLst>
          </p:cNvPr>
          <p:cNvSpPr/>
          <p:nvPr/>
        </p:nvSpPr>
        <p:spPr>
          <a:xfrm>
            <a:off x="545824" y="5878144"/>
            <a:ext cx="2192349" cy="1184252"/>
          </a:xfrm>
          <a:prstGeom prst="rect">
            <a:avLst/>
          </a:prstGeom>
          <a:solidFill>
            <a:srgbClr val="437232">
              <a:lumMod val="40000"/>
              <a:lumOff val="60000"/>
            </a:srgbClr>
          </a:solidFill>
          <a:ln w="3175" cmpd="sng">
            <a:solidFill>
              <a:srgbClr val="1E1C11"/>
            </a:solidFill>
            <a:miter lim="800000"/>
            <a:headEnd/>
            <a:tailEnd/>
          </a:ln>
          <a:effectLst/>
        </p:spPr>
        <p:txBody>
          <a:bodyPr vert="horz" lIns="72000" tIns="36000" rIns="0" bIns="4680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Gruppo di lavoro a) xx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Thin"/>
                <a:ea typeface="Helvetica Neue Light" panose="02000403000000020004" pitchFamily="2" charset="0"/>
                <a:cs typeface="+mn-cs"/>
              </a:rPr>
              <a:t>xx, AA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Thin"/>
                <a:ea typeface="Helvetica Neue Light" panose="02000403000000020004" pitchFamily="2" charset="0"/>
                <a:cs typeface="+mn-cs"/>
              </a:rPr>
              <a:t>Yy, segretariato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Thin"/>
              <a:ea typeface="Helvetica Neue Light" panose="02000403000000020004" pitchFamily="2" charset="0"/>
              <a:cs typeface="+mn-cs"/>
            </a:endParaRPr>
          </a:p>
        </p:txBody>
      </p:sp>
      <p:sp>
        <p:nvSpPr>
          <p:cNvPr id="14" name="Rechteck 72">
            <a:extLst>
              <a:ext uri="{FF2B5EF4-FFF2-40B4-BE49-F238E27FC236}">
                <a16:creationId xmlns:a16="http://schemas.microsoft.com/office/drawing/2014/main" id="{6D1AC67F-908D-F846-B43A-C6DB0683684E}"/>
              </a:ext>
            </a:extLst>
          </p:cNvPr>
          <p:cNvSpPr/>
          <p:nvPr/>
        </p:nvSpPr>
        <p:spPr>
          <a:xfrm>
            <a:off x="554816" y="4490326"/>
            <a:ext cx="3519436" cy="1184252"/>
          </a:xfrm>
          <a:prstGeom prst="rect">
            <a:avLst/>
          </a:prstGeom>
          <a:solidFill>
            <a:srgbClr val="BFBFBF"/>
          </a:solidFill>
          <a:ln w="3175" cmpd="sng">
            <a:solidFill>
              <a:srgbClr val="1E1C11"/>
            </a:solidFill>
            <a:miter lim="800000"/>
            <a:headEnd/>
            <a:tailEnd/>
          </a:ln>
          <a:effectLst/>
        </p:spPr>
        <p:txBody>
          <a:bodyPr vert="horz" lIns="72000" tIns="18000" rIns="0" bIns="46800" rtlCol="0" anchor="b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cap="none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endParaRPr lang="it-IT" sz="1200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cap="none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Team di progetto</a:t>
            </a:r>
          </a:p>
          <a:p>
            <a:pPr marL="936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cap="none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Thin"/>
                <a:ea typeface="Helvetica Neue Light" panose="02000403000000020004" pitchFamily="2" charset="0"/>
                <a:cs typeface="Segoe UI" panose="020B0502040204020203" pitchFamily="34" charset="0"/>
              </a:rPr>
              <a:t>yy</a:t>
            </a:r>
            <a:r>
              <a:rPr kumimoji="0" lang="it-IT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Thin"/>
                <a:ea typeface="Helvetica Neue Light" panose="02000403000000020004" pitchFamily="2" charset="0"/>
                <a:cs typeface="Segoe UI" panose="020B0502040204020203" pitchFamily="34" charset="0"/>
              </a:rPr>
              <a:t>, corpo medico</a:t>
            </a:r>
          </a:p>
          <a:p>
            <a:pPr marL="936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cap="none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Thin"/>
                <a:ea typeface="Helvetica Neue Light" panose="02000403000000020004" pitchFamily="2" charset="0"/>
                <a:cs typeface="Segoe UI" panose="020B0502040204020203" pitchFamily="34" charset="0"/>
              </a:rPr>
              <a:t>Xx</a:t>
            </a:r>
            <a:r>
              <a:rPr kumimoji="0" lang="it-IT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Thin"/>
                <a:ea typeface="Helvetica Neue Light" panose="02000403000000020004" pitchFamily="2" charset="0"/>
                <a:cs typeface="Segoe UI" panose="020B0502040204020203" pitchFamily="34" charset="0"/>
              </a:rPr>
              <a:t>, corpo medico      (+</a:t>
            </a:r>
            <a:r>
              <a:rPr kumimoji="0" lang="it-IT" sz="1200" b="0" i="0" u="none" strike="noStrike" cap="none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Thin"/>
                <a:ea typeface="Helvetica Neue Light" panose="02000403000000020004" pitchFamily="2" charset="0"/>
                <a:cs typeface="Segoe UI" panose="020B0502040204020203" pitchFamily="34" charset="0"/>
              </a:rPr>
              <a:t>ev</a:t>
            </a:r>
            <a:r>
              <a:rPr kumimoji="0" lang="it-IT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Thin"/>
                <a:ea typeface="Helvetica Neue Light" panose="02000403000000020004" pitchFamily="2" charset="0"/>
                <a:cs typeface="Segoe UI" panose="020B0502040204020203" pitchFamily="34" charset="0"/>
              </a:rPr>
              <a:t>. altri settori special.)</a:t>
            </a:r>
          </a:p>
        </p:txBody>
      </p:sp>
      <p:sp>
        <p:nvSpPr>
          <p:cNvPr id="16" name="Rechteck 72">
            <a:extLst>
              <a:ext uri="{FF2B5EF4-FFF2-40B4-BE49-F238E27FC236}">
                <a16:creationId xmlns:a16="http://schemas.microsoft.com/office/drawing/2014/main" id="{7B254585-BA68-4846-930A-490D45FEDD65}"/>
              </a:ext>
            </a:extLst>
          </p:cNvPr>
          <p:cNvSpPr/>
          <p:nvPr/>
        </p:nvSpPr>
        <p:spPr>
          <a:xfrm>
            <a:off x="628898" y="4537903"/>
            <a:ext cx="3282329" cy="430831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square" lIns="0" tIns="36000" rIns="0" bIns="0" rtlCol="0" anchor="t" anchorCtr="0"/>
          <a:lstStyle/>
          <a:p>
            <a:pPr marL="90488" marR="0" lvl="0" indent="0" algn="l" defTabSz="7620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Direzione di progetto</a:t>
            </a:r>
          </a:p>
          <a:p>
            <a:pPr marL="936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 panose="02000403000000020004" pitchFamily="2" charset="0"/>
                <a:ea typeface="Helvetica Neue Light" panose="02000403000000020004" pitchFamily="2" charset="0"/>
                <a:cs typeface="Segoe UI" panose="020B0502040204020203" pitchFamily="34" charset="0"/>
              </a:rPr>
              <a:t>xx, </a:t>
            </a:r>
            <a:r>
              <a:rPr kumimoji="0" lang="it-IT" sz="1200" b="0" i="0" u="none" strike="noStrike" cap="none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 panose="02000403000000020004" pitchFamily="2" charset="0"/>
                <a:ea typeface="Helvetica Neue Light" panose="02000403000000020004" pitchFamily="2" charset="0"/>
                <a:cs typeface="Segoe UI" panose="020B0502040204020203" pitchFamily="34" charset="0"/>
              </a:rPr>
              <a:t>capoclinica</a:t>
            </a:r>
            <a:endParaRPr kumimoji="0" lang="it-IT" sz="1200" b="0" i="0" u="none" strike="noStrike" cap="none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 panose="02000403000000020004" pitchFamily="2" charset="0"/>
              <a:ea typeface="Helvetica Neue Light" panose="02000403000000020004" pitchFamily="2" charset="0"/>
              <a:cs typeface="Segoe UI" panose="020B0502040204020203" pitchFamily="34" charset="0"/>
            </a:endParaRP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C62F2317-74F7-6743-AF76-F7169666022F}"/>
              </a:ext>
            </a:extLst>
          </p:cNvPr>
          <p:cNvGrpSpPr/>
          <p:nvPr/>
        </p:nvGrpSpPr>
        <p:grpSpPr>
          <a:xfrm>
            <a:off x="5496727" y="2628156"/>
            <a:ext cx="4635967" cy="4871193"/>
            <a:chOff x="5847722" y="776166"/>
            <a:chExt cx="2629474" cy="3167326"/>
          </a:xfrm>
        </p:grpSpPr>
        <p:sp>
          <p:nvSpPr>
            <p:cNvPr id="24" name="Abgerundetes Rechteck 23">
              <a:extLst>
                <a:ext uri="{FF2B5EF4-FFF2-40B4-BE49-F238E27FC236}">
                  <a16:creationId xmlns:a16="http://schemas.microsoft.com/office/drawing/2014/main" id="{64D33498-36CB-1843-8E38-73808E5C12AF}"/>
                </a:ext>
              </a:extLst>
            </p:cNvPr>
            <p:cNvSpPr/>
            <p:nvPr/>
          </p:nvSpPr>
          <p:spPr bwMode="auto">
            <a:xfrm>
              <a:off x="5851746" y="776166"/>
              <a:ext cx="2610793" cy="561321"/>
            </a:xfrm>
            <a:prstGeom prst="roundRect">
              <a:avLst>
                <a:gd name="adj" fmla="val 7883"/>
              </a:avLst>
            </a:prstGeom>
            <a:solidFill>
              <a:srgbClr val="CD0920">
                <a:lumMod val="40000"/>
                <a:lumOff val="60000"/>
                <a:alpha val="75000"/>
              </a:srgbClr>
            </a:solidFill>
            <a:ln w="6350" cmpd="sng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vert="horz" lIns="54000" tIns="13500" rIns="0" bIns="0" rtlCol="0" anchor="t" anchorCtr="0"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 Light" panose="02000403000000020004" pitchFamily="2" charset="0"/>
                  <a:ea typeface="Helvetica Neue Light" panose="02000403000000020004" pitchFamily="2" charset="0"/>
                  <a:cs typeface="Segoe UI" panose="020B0502040204020203" pitchFamily="34" charset="0"/>
                </a:rPr>
                <a:t>Direzione clinica/ospedale</a:t>
              </a:r>
              <a:br>
                <a:rPr kumimoji="0" lang="it-IT" sz="12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 Light" panose="02000403000000020004" pitchFamily="2" charset="0"/>
                  <a:ea typeface="Helvetica Neue Light" panose="02000403000000020004" pitchFamily="2" charset="0"/>
                  <a:cs typeface="Segoe UI" panose="020B0502040204020203" pitchFamily="34" charset="0"/>
                </a:rPr>
              </a:br>
              <a:r>
                <a:rPr kumimoji="0" lang="it-IT" sz="12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 Light" panose="02000403000000020004" pitchFamily="2" charset="0"/>
                  <a:ea typeface="Helvetica Neue Light" panose="02000403000000020004" pitchFamily="2" charset="0"/>
                  <a:cs typeface="Segoe UI" panose="020B0502040204020203" pitchFamily="34" charset="0"/>
                </a:rPr>
                <a:t>Prende le decisioni strategiche su obiettivi, risorse e direttive. Nel corso del progetto prende le decisioni attuative ed è responsabile del controllo del budget.</a:t>
              </a:r>
            </a:p>
          </p:txBody>
        </p:sp>
        <p:sp>
          <p:nvSpPr>
            <p:cNvPr id="25" name="Abgerundetes Rechteck 27">
              <a:extLst>
                <a:ext uri="{FF2B5EF4-FFF2-40B4-BE49-F238E27FC236}">
                  <a16:creationId xmlns:a16="http://schemas.microsoft.com/office/drawing/2014/main" id="{7D2BD1F6-C665-354B-BC8A-DD21BE65611B}"/>
                </a:ext>
              </a:extLst>
            </p:cNvPr>
            <p:cNvSpPr/>
            <p:nvPr/>
          </p:nvSpPr>
          <p:spPr bwMode="auto">
            <a:xfrm>
              <a:off x="5847722" y="1385096"/>
              <a:ext cx="2618840" cy="634536"/>
            </a:xfrm>
            <a:prstGeom prst="roundRect">
              <a:avLst>
                <a:gd name="adj" fmla="val 7883"/>
              </a:avLst>
            </a:prstGeom>
            <a:solidFill>
              <a:srgbClr val="1F497D">
                <a:lumMod val="40000"/>
                <a:lumOff val="60000"/>
                <a:alpha val="75000"/>
              </a:srgbClr>
            </a:solidFill>
            <a:ln w="6350" cmpd="sng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vert="horz" lIns="54000" tIns="13500" rIns="0" bIns="35100" rtlCol="0" anchor="t" anchorCtr="0"/>
            <a:lstStyle/>
            <a:p>
              <a:pPr marL="0" marR="0" lvl="0" indent="0" algn="l" defTabSz="5715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 Light" panose="02000403000000020004" pitchFamily="2" charset="0"/>
                  <a:ea typeface="Helvetica Neue Light" panose="02000403000000020004" pitchFamily="2" charset="0"/>
                  <a:cs typeface="Segoe UI" panose="020B0502040204020203" pitchFamily="34" charset="0"/>
                </a:rPr>
                <a:t>Responsabile di progetto</a:t>
              </a:r>
              <a:br>
                <a:rPr kumimoji="0" lang="it-IT" sz="12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 Light" panose="02000403000000020004" pitchFamily="2" charset="0"/>
                  <a:ea typeface="Helvetica Neue Light" panose="02000403000000020004" pitchFamily="2" charset="0"/>
                  <a:cs typeface="Segoe UI" panose="020B0502040204020203" pitchFamily="34" charset="0"/>
                </a:rPr>
              </a:br>
              <a:r>
                <a:rPr kumimoji="0" lang="it-IT" sz="12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 Light" panose="02000403000000020004" pitchFamily="2" charset="0"/>
                  <a:ea typeface="Helvetica Neue Light" panose="02000403000000020004" pitchFamily="2" charset="0"/>
                  <a:cs typeface="Segoe UI" panose="020B0502040204020203" pitchFamily="34" charset="0"/>
                </a:rPr>
                <a:t>Dirige il team di progetto, coordina l'assegnazione dei compiti, monitora il coordinamento tra settori e il controllo dell’esecuzione e verifica le direttive strategiche.</a:t>
              </a:r>
            </a:p>
            <a:p>
              <a:pPr marL="0" marR="0" lvl="0" indent="0" algn="l" defTabSz="5715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 panose="02000403000000020004" pitchFamily="2" charset="0"/>
                <a:ea typeface="Helvetica Neue Light" panose="02000403000000020004" pitchFamily="2" charset="0"/>
                <a:cs typeface="Segoe UI" panose="020B0502040204020203" pitchFamily="34" charset="0"/>
              </a:endParaRPr>
            </a:p>
          </p:txBody>
        </p:sp>
        <p:sp>
          <p:nvSpPr>
            <p:cNvPr id="26" name="Abgerundetes Rechteck 27">
              <a:extLst>
                <a:ext uri="{FF2B5EF4-FFF2-40B4-BE49-F238E27FC236}">
                  <a16:creationId xmlns:a16="http://schemas.microsoft.com/office/drawing/2014/main" id="{B95C69F3-579E-9B44-B1D6-B72CBB3CCF0C}"/>
                </a:ext>
              </a:extLst>
            </p:cNvPr>
            <p:cNvSpPr/>
            <p:nvPr/>
          </p:nvSpPr>
          <p:spPr bwMode="auto">
            <a:xfrm>
              <a:off x="5852720" y="3422463"/>
              <a:ext cx="2624476" cy="521029"/>
            </a:xfrm>
            <a:prstGeom prst="roundRect">
              <a:avLst>
                <a:gd name="adj" fmla="val 7883"/>
              </a:avLst>
            </a:prstGeom>
            <a:solidFill>
              <a:srgbClr val="437232">
                <a:lumMod val="40000"/>
                <a:lumOff val="60000"/>
                <a:alpha val="75000"/>
              </a:srgbClr>
            </a:solidFill>
            <a:ln w="6350" cmpd="sng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vert="horz" lIns="54000" tIns="13500" rIns="0" bIns="35100" rtlCol="0" anchor="t" anchorCtr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 Light" panose="02000403000000020004" pitchFamily="2" charset="0"/>
                  <a:ea typeface="Helvetica Neue Light" panose="02000403000000020004" pitchFamily="2" charset="0"/>
                  <a:cs typeface="Segoe UI" panose="020B0502040204020203" pitchFamily="34" charset="0"/>
                </a:rPr>
                <a:t>Gruppi di lavoro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 Light" panose="02000403000000020004" pitchFamily="2" charset="0"/>
                  <a:ea typeface="Helvetica Neue Light" panose="02000403000000020004" pitchFamily="2" charset="0"/>
                  <a:cs typeface="Segoe UI" panose="020B0502040204020203" pitchFamily="34" charset="0"/>
                </a:rPr>
                <a:t>I gruppi di lavoro sono responsabili dell’attuazione e dei test delle singole misure e, se necessario, si compongono di membri con diverse funzioni.</a:t>
              </a:r>
            </a:p>
          </p:txBody>
        </p:sp>
        <p:sp>
          <p:nvSpPr>
            <p:cNvPr id="28" name="Abgerundetes Rechteck 27">
              <a:extLst>
                <a:ext uri="{FF2B5EF4-FFF2-40B4-BE49-F238E27FC236}">
                  <a16:creationId xmlns:a16="http://schemas.microsoft.com/office/drawing/2014/main" id="{335CD0DA-54C9-4148-8EB5-2857FC00989F}"/>
                </a:ext>
              </a:extLst>
            </p:cNvPr>
            <p:cNvSpPr/>
            <p:nvPr/>
          </p:nvSpPr>
          <p:spPr bwMode="auto">
            <a:xfrm>
              <a:off x="5847722" y="2735108"/>
              <a:ext cx="2618840" cy="641688"/>
            </a:xfrm>
            <a:prstGeom prst="roundRect">
              <a:avLst>
                <a:gd name="adj" fmla="val 7883"/>
              </a:avLst>
            </a:prstGeom>
            <a:solidFill>
              <a:srgbClr val="BFBFBF">
                <a:alpha val="75000"/>
              </a:srgbClr>
            </a:solidFill>
            <a:ln w="6350" cmpd="sng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vert="horz" lIns="54000" tIns="13500" rIns="0" bIns="35100" rtlCol="0" anchor="t" anchorCtr="0"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 Light" panose="02000403000000020004" pitchFamily="2" charset="0"/>
                  <a:ea typeface="Helvetica Neue Light" panose="02000403000000020004" pitchFamily="2" charset="0"/>
                  <a:cs typeface="Segoe UI" panose="020B0502040204020203" pitchFamily="34" charset="0"/>
                </a:rPr>
                <a:t>Team di progetto</a:t>
              </a:r>
            </a:p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 Light" panose="02000403000000020004" pitchFamily="2" charset="0"/>
                  <a:ea typeface="Helvetica Neue Light" panose="02000403000000020004" pitchFamily="2" charset="0"/>
                  <a:cs typeface="Segoe UI" panose="020B0502040204020203" pitchFamily="34" charset="0"/>
                </a:rPr>
                <a:t>Attua le singole fasi del progetto (rilevamento della situazione esistente, individuazione e </a:t>
              </a:r>
              <a:r>
                <a:rPr kumimoji="0" lang="it-IT" sz="1200" b="0" i="0" u="none" strike="noStrike" cap="none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 Light" panose="02000403000000020004" pitchFamily="2" charset="0"/>
                  <a:ea typeface="Helvetica Neue Light" panose="02000403000000020004" pitchFamily="2" charset="0"/>
                  <a:cs typeface="Segoe UI" panose="020B0502040204020203" pitchFamily="34" charset="0"/>
                </a:rPr>
                <a:t>priorizzazione</a:t>
              </a:r>
              <a:r>
                <a:rPr kumimoji="0" lang="it-IT" sz="12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 Light" panose="02000403000000020004" pitchFamily="2" charset="0"/>
                  <a:ea typeface="Helvetica Neue Light" panose="02000403000000020004" pitchFamily="2" charset="0"/>
                  <a:cs typeface="Segoe UI" panose="020B0502040204020203" pitchFamily="34" charset="0"/>
                </a:rPr>
                <a:t> dei compiti amministrativi, sviluppo di possibili soluzioni ecc.). Se necessario, gli altri settori specialistici devono essere coinvolti già in questa fase.</a:t>
              </a:r>
            </a:p>
          </p:txBody>
        </p:sp>
      </p:grpSp>
      <p:sp>
        <p:nvSpPr>
          <p:cNvPr id="29" name="Rechteck 72">
            <a:extLst>
              <a:ext uri="{FF2B5EF4-FFF2-40B4-BE49-F238E27FC236}">
                <a16:creationId xmlns:a16="http://schemas.microsoft.com/office/drawing/2014/main" id="{62A4F9C2-5077-A649-8DCF-6B978E936388}"/>
              </a:ext>
            </a:extLst>
          </p:cNvPr>
          <p:cNvSpPr/>
          <p:nvPr/>
        </p:nvSpPr>
        <p:spPr>
          <a:xfrm>
            <a:off x="2805320" y="5878144"/>
            <a:ext cx="2192349" cy="1184252"/>
          </a:xfrm>
          <a:prstGeom prst="rect">
            <a:avLst/>
          </a:prstGeom>
          <a:solidFill>
            <a:srgbClr val="437232">
              <a:lumMod val="40000"/>
              <a:lumOff val="60000"/>
            </a:srgbClr>
          </a:solidFill>
          <a:ln w="3175" cmpd="sng">
            <a:solidFill>
              <a:srgbClr val="1E1C11"/>
            </a:solidFill>
            <a:miter lim="800000"/>
            <a:headEnd/>
            <a:tailEnd/>
          </a:ln>
          <a:effectLst/>
        </p:spPr>
        <p:txBody>
          <a:bodyPr vert="horz" lIns="72000" tIns="36000" rIns="0" bIns="4680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Gruppo di lavoro b) xx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Thin"/>
                <a:ea typeface="Helvetica Neue Light" panose="02000403000000020004" pitchFamily="2" charset="0"/>
                <a:cs typeface="+mn-cs"/>
              </a:rPr>
              <a:t>xx, AA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Thin"/>
                <a:ea typeface="Helvetica Neue Light" panose="02000403000000020004" pitchFamily="2" charset="0"/>
                <a:cs typeface="+mn-cs"/>
              </a:rPr>
              <a:t>Yy, personale infermieristico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Thin"/>
              <a:ea typeface="Helvetica Neue Light" panose="02000403000000020004" pitchFamily="2" charset="0"/>
              <a:cs typeface="+mn-cs"/>
            </a:endParaRPr>
          </a:p>
        </p:txBody>
      </p:sp>
      <p:sp>
        <p:nvSpPr>
          <p:cNvPr id="17" name="Abgerundetes Rechteck 27">
            <a:extLst>
              <a:ext uri="{FF2B5EF4-FFF2-40B4-BE49-F238E27FC236}">
                <a16:creationId xmlns:a16="http://schemas.microsoft.com/office/drawing/2014/main" id="{7D2BD1F6-C665-354B-BC8A-DD21BE65611B}"/>
              </a:ext>
            </a:extLst>
          </p:cNvPr>
          <p:cNvSpPr/>
          <p:nvPr/>
        </p:nvSpPr>
        <p:spPr bwMode="auto">
          <a:xfrm>
            <a:off x="5503822" y="4597957"/>
            <a:ext cx="4610123" cy="1007839"/>
          </a:xfrm>
          <a:prstGeom prst="roundRect">
            <a:avLst>
              <a:gd name="adj" fmla="val 7883"/>
            </a:avLst>
          </a:prstGeom>
          <a:solidFill>
            <a:srgbClr val="FDE4B9">
              <a:alpha val="75000"/>
            </a:srgbClr>
          </a:solidFill>
          <a:ln w="6350" cmpd="sng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lIns="54000" tIns="13500" rIns="0" bIns="35100" rtlCol="0" anchor="t" anchorCtr="0"/>
          <a:lstStyle/>
          <a:p>
            <a:pPr marL="0" marR="0" lvl="0" indent="0" algn="l" defTabSz="5715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 panose="02000403000000020004" pitchFamily="2" charset="0"/>
                <a:ea typeface="Helvetica Neue Light" panose="02000403000000020004" pitchFamily="2" charset="0"/>
                <a:cs typeface="Segoe UI" panose="020B0502040204020203" pitchFamily="34" charset="0"/>
              </a:rPr>
              <a:t>Assistenza esterna (facoltativa)</a:t>
            </a:r>
            <a:br>
              <a:rPr kumimoji="0" lang="it-IT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 panose="02000403000000020004" pitchFamily="2" charset="0"/>
                <a:ea typeface="Helvetica Neue Light" panose="02000403000000020004" pitchFamily="2" charset="0"/>
                <a:cs typeface="Segoe UI" panose="020B0502040204020203" pitchFamily="34" charset="0"/>
              </a:rPr>
            </a:br>
            <a:r>
              <a:rPr kumimoji="0" lang="it-IT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 panose="02000403000000020004" pitchFamily="2" charset="0"/>
                <a:ea typeface="Helvetica Neue Light" panose="02000403000000020004" pitchFamily="2" charset="0"/>
                <a:cs typeface="Segoe UI" panose="020B0502040204020203" pitchFamily="34" charset="0"/>
              </a:rPr>
              <a:t>Un’assistenza esterna può sgravare e supportare notevolmente il/la responsabile del progetto e il team di progetto (</a:t>
            </a:r>
            <a:r>
              <a:rPr kumimoji="0" lang="it-IT" sz="1200" b="0" i="0" u="none" strike="noStrike" cap="none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 panose="02000403000000020004" pitchFamily="2" charset="0"/>
                <a:ea typeface="Helvetica Neue Light" panose="02000403000000020004" pitchFamily="2" charset="0"/>
                <a:cs typeface="Segoe UI" panose="020B0502040204020203" pitchFamily="34" charset="0"/>
              </a:rPr>
              <a:t>prepar</a:t>
            </a:r>
            <a:r>
              <a:rPr kumimoji="0" lang="it-IT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 panose="02000403000000020004" pitchFamily="2" charset="0"/>
                <a:ea typeface="Helvetica Neue Light" panose="02000403000000020004" pitchFamily="2" charset="0"/>
                <a:cs typeface="Segoe UI" panose="020B0502040204020203" pitchFamily="34" charset="0"/>
              </a:rPr>
              <a:t>. e </a:t>
            </a:r>
            <a:r>
              <a:rPr kumimoji="0" lang="it-IT" sz="1200" b="0" i="0" u="none" strike="noStrike" cap="none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 panose="02000403000000020004" pitchFamily="2" charset="0"/>
                <a:ea typeface="Helvetica Neue Light" panose="02000403000000020004" pitchFamily="2" charset="0"/>
                <a:cs typeface="Segoe UI" panose="020B0502040204020203" pitchFamily="34" charset="0"/>
              </a:rPr>
              <a:t>moderaz</a:t>
            </a:r>
            <a:r>
              <a:rPr kumimoji="0" lang="it-IT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 panose="02000403000000020004" pitchFamily="2" charset="0"/>
                <a:ea typeface="Helvetica Neue Light" panose="02000403000000020004" pitchFamily="2" charset="0"/>
                <a:cs typeface="Segoe UI" panose="020B0502040204020203" pitchFamily="34" charset="0"/>
              </a:rPr>
              <a:t>. delle riunioni, svolgimento e analisi dei sondaggi, allestimento di presentazioni, gestione di un elenco dei punti in sospeso ecc.).</a:t>
            </a:r>
          </a:p>
          <a:p>
            <a:pPr marL="0" marR="0" lvl="0" indent="0" algn="l" defTabSz="5715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 panose="02000403000000020004" pitchFamily="2" charset="0"/>
              <a:ea typeface="Helvetica Neue Light" panose="02000403000000020004" pitchFamily="2" charset="0"/>
              <a:cs typeface="Segoe UI" panose="020B0502040204020203" pitchFamily="34" charset="0"/>
            </a:endParaRPr>
          </a:p>
        </p:txBody>
      </p:sp>
      <p:sp>
        <p:nvSpPr>
          <p:cNvPr id="18" name="Rechteck 72">
            <a:extLst>
              <a:ext uri="{FF2B5EF4-FFF2-40B4-BE49-F238E27FC236}">
                <a16:creationId xmlns:a16="http://schemas.microsoft.com/office/drawing/2014/main" id="{7B254585-BA68-4846-930A-490D45FEDD65}"/>
              </a:ext>
            </a:extLst>
          </p:cNvPr>
          <p:cNvSpPr/>
          <p:nvPr/>
        </p:nvSpPr>
        <p:spPr>
          <a:xfrm>
            <a:off x="1967239" y="4746057"/>
            <a:ext cx="2199829" cy="430831"/>
          </a:xfrm>
          <a:prstGeom prst="rect">
            <a:avLst/>
          </a:prstGeom>
          <a:solidFill>
            <a:srgbClr val="FDE4B9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square" lIns="0" tIns="36000" rIns="0" bIns="0" rtlCol="0" anchor="t" anchorCtr="0"/>
          <a:lstStyle/>
          <a:p>
            <a:pPr marL="90488" marR="0" lvl="0" indent="0" algn="l" defTabSz="7620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Assistenza esterna</a:t>
            </a:r>
          </a:p>
          <a:p>
            <a:pPr marL="936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 panose="02000403000000020004" pitchFamily="2" charset="0"/>
                <a:ea typeface="Helvetica Neue Light" panose="02000403000000020004" pitchFamily="2" charset="0"/>
                <a:cs typeface="Segoe UI" panose="020B0502040204020203" pitchFamily="34" charset="0"/>
              </a:rPr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204550324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Vorlage simpel">
  <a:themeElements>
    <a:clrScheme name="Pro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A8526981893FC4CA0C8E7062F47235A" ma:contentTypeVersion="13" ma:contentTypeDescription="Ein neues Dokument erstellen." ma:contentTypeScope="" ma:versionID="56bae4a1590c738411affd2177b54fbd">
  <xsd:schema xmlns:xsd="http://www.w3.org/2001/XMLSchema" xmlns:xs="http://www.w3.org/2001/XMLSchema" xmlns:p="http://schemas.microsoft.com/office/2006/metadata/properties" xmlns:ns2="7c5fcfb2-5db4-46f9-81ab-10aec9957980" xmlns:ns3="479ca1a7-049c-4076-aec2-820fd03ab299" targetNamespace="http://schemas.microsoft.com/office/2006/metadata/properties" ma:root="true" ma:fieldsID="fff4cf14336b9f926a48ea7aa3baf9ae" ns2:_="" ns3:_="">
    <xsd:import namespace="7c5fcfb2-5db4-46f9-81ab-10aec9957980"/>
    <xsd:import namespace="479ca1a7-049c-4076-aec2-820fd03ab2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5fcfb2-5db4-46f9-81ab-10aec99579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9ca1a7-049c-4076-aec2-820fd03ab29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D32987-83B1-4B94-B6DA-8BB6723ECD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5fcfb2-5db4-46f9-81ab-10aec9957980"/>
    <ds:schemaRef ds:uri="479ca1a7-049c-4076-aec2-820fd03ab2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EF9C3DC-111C-4236-8D48-04B91E0B6604}">
  <ds:schemaRefs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terms/"/>
    <ds:schemaRef ds:uri="http://purl.org/dc/dcmitype/"/>
    <ds:schemaRef ds:uri="479ca1a7-049c-4076-aec2-820fd03ab299"/>
    <ds:schemaRef ds:uri="http://schemas.openxmlformats.org/package/2006/metadata/core-properties"/>
    <ds:schemaRef ds:uri="7c5fcfb2-5db4-46f9-81ab-10aec995798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D52ECF0-23FD-447F-8A53-0BFBD9EC18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PowerPoint-Vorlage simpel</Template>
  <TotalTime>0</TotalTime>
  <Words>930</Words>
  <Application>Microsoft Office PowerPoint</Application>
  <PresentationFormat>Personalizzato</PresentationFormat>
  <Paragraphs>82</Paragraphs>
  <Slides>9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9" baseType="lpstr">
      <vt:lpstr>Arial</vt:lpstr>
      <vt:lpstr>Chalkduster</vt:lpstr>
      <vt:lpstr>Helvetica Neue</vt:lpstr>
      <vt:lpstr>Helvetica Neue Light</vt:lpstr>
      <vt:lpstr>Helvetica Neue Thin</vt:lpstr>
      <vt:lpstr>Martel Sans</vt:lpstr>
      <vt:lpstr>Martel Sans Light</vt:lpstr>
      <vt:lpstr>Verdana</vt:lpstr>
      <vt:lpstr>Wingdings</vt:lpstr>
      <vt:lpstr>PowerPoint-Vorlage simpel</vt:lpstr>
      <vt:lpstr>Medicina, non burocrazia!  Workshop ideativo “Riduzione della burocrazia”  Nome della vostra clinica </vt:lpstr>
      <vt:lpstr>Programma </vt:lpstr>
      <vt:lpstr>Di che cosa si tratta?</vt:lpstr>
      <vt:lpstr>Panoramica dello svolgimento</vt:lpstr>
      <vt:lpstr>Sviluppo di possibili soluzioni</vt:lpstr>
      <vt:lpstr>Sfida alla burocrazia</vt:lpstr>
      <vt:lpstr>Bozza di idea per la  “Riduzione della burocrazia”</vt:lpstr>
      <vt:lpstr>Esempi di bozze di idee </vt:lpstr>
      <vt:lpstr>Avviare esperimenti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User</dc:creator>
  <cp:lastModifiedBy>User</cp:lastModifiedBy>
  <cp:revision>326</cp:revision>
  <cp:lastPrinted>2020-06-16T14:34:13Z</cp:lastPrinted>
  <dcterms:created xsi:type="dcterms:W3CDTF">2013-04-23T06:14:12Z</dcterms:created>
  <dcterms:modified xsi:type="dcterms:W3CDTF">2023-04-25T18:55:27Z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0x0101007A8526981893FC4CA0C8E7062F47235A</vt:lpwstr>
  </property>
</Properties>
</file>